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diagrams/data1.xml" ContentType="application/vnd.openxmlformats-officedocument.drawingml.diagramData+xml"/>
  <Override PartName="/ppt/diagrams/data14.xml" ContentType="application/vnd.openxmlformats-officedocument.drawingml.diagramData+xml"/>
  <Override PartName="/ppt/diagrams/data12.xml" ContentType="application/vnd.openxmlformats-officedocument.drawingml.diagramData+xml"/>
  <Override PartName="/ppt/diagrams/data13.xml" ContentType="application/vnd.openxmlformats-officedocument.drawingml.diagramData+xml"/>
  <Override PartName="/ppt/diagrams/data11.xml" ContentType="application/vnd.openxmlformats-officedocument.drawingml.diagramData+xml"/>
  <Override PartName="/ppt/diagrams/data10.xml" ContentType="application/vnd.openxmlformats-officedocument.drawingml.diagramData+xml"/>
  <Override PartName="/ppt/diagrams/data9.xml" ContentType="application/vnd.openxmlformats-officedocument.drawingml.diagramData+xml"/>
  <Override PartName="/ppt/diagrams/data3.xml" ContentType="application/vnd.openxmlformats-officedocument.drawingml.diagramData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diagrams/data8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diagrams/quickStyle12.xml" ContentType="application/vnd.openxmlformats-officedocument.drawingml.diagramStyle+xml"/>
  <Override PartName="/ppt/diagrams/drawing12.xml" ContentType="application/vnd.ms-office.drawingml.diagramDrawing+xml"/>
  <Override PartName="/ppt/diagrams/colors12.xml" ContentType="application/vnd.openxmlformats-officedocument.drawingml.diagramColors+xml"/>
  <Override PartName="/ppt/diagrams/drawing11.xml" ContentType="application/vnd.ms-office.drawingml.diagramDrawing+xml"/>
  <Override PartName="/ppt/diagrams/drawing10.xml" ContentType="application/vnd.ms-office.drawingml.diagramDrawing+xml"/>
  <Override PartName="/ppt/diagrams/colors11.xml" ContentType="application/vnd.openxmlformats-officedocument.drawingml.diagramColors+xml"/>
  <Override PartName="/ppt/diagrams/quickStyle11.xml" ContentType="application/vnd.openxmlformats-officedocument.drawingml.diagramStyle+xml"/>
  <Override PartName="/ppt/diagrams/layout11.xml" ContentType="application/vnd.openxmlformats-officedocument.drawingml.diagramLayout+xml"/>
  <Override PartName="/ppt/diagrams/layout12.xml" ContentType="application/vnd.openxmlformats-officedocument.drawingml.diagramLayout+xml"/>
  <Override PartName="/ppt/diagrams/drawing13.xml" ContentType="application/vnd.ms-office.drawingml.diagramDrawing+xml"/>
  <Override PartName="/ppt/diagrams/quickStyle13.xml" ContentType="application/vnd.openxmlformats-officedocument.drawingml.diagram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diagrams/drawing14.xml" ContentType="application/vnd.ms-office.drawingml.diagramDrawing+xml"/>
  <Override PartName="/ppt/diagrams/colors14.xml" ContentType="application/vnd.openxmlformats-officedocument.drawingml.diagramColors+xml"/>
  <Override PartName="/ppt/diagrams/colors13.xml" ContentType="application/vnd.openxmlformats-officedocument.drawingml.diagramColors+xml"/>
  <Override PartName="/ppt/theme/theme1.xml" ContentType="application/vnd.openxmlformats-officedocument.theme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layout13.xml" ContentType="application/vnd.openxmlformats-officedocument.drawingml.diagramLayout+xml"/>
  <Override PartName="/ppt/diagrams/quickStyle10.xml" ContentType="application/vnd.openxmlformats-officedocument.drawingml.diagramStyle+xml"/>
  <Override PartName="/ppt/diagrams/layout10.xml" ContentType="application/vnd.openxmlformats-officedocument.drawingml.diagramLayout+xml"/>
  <Override PartName="/ppt/diagrams/colors3.xml" ContentType="application/vnd.openxmlformats-officedocument.drawingml.diagramColors+xml"/>
  <Override PartName="/ppt/diagrams/quickStyle3.xml" ContentType="application/vnd.openxmlformats-officedocument.drawingml.diagramStyle+xml"/>
  <Override PartName="/ppt/diagrams/layout3.xml" ContentType="application/vnd.openxmlformats-officedocument.drawingml.diagramLayout+xml"/>
  <Override PartName="/ppt/theme/theme3.xml" ContentType="application/vnd.openxmlformats-officedocument.theme+xml"/>
  <Override PartName="/ppt/diagrams/drawing3.xml" ContentType="application/vnd.ms-office.drawingml.diagramDrawing+xml"/>
  <Override PartName="/ppt/theme/theme2.xml" ContentType="application/vnd.openxmlformats-officedocument.theme+xml"/>
  <Override PartName="/ppt/diagrams/layout4.xml" ContentType="application/vnd.openxmlformats-officedocument.drawingml.diagramLayout+xml"/>
  <Override PartName="/ppt/diagrams/drawing4.xml" ContentType="application/vnd.ms-office.drawingml.diagramDrawing+xml"/>
  <Override PartName="/ppt/diagrams/colors4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diagrams/drawing1.xml" ContentType="application/vnd.ms-office.drawingml.diagramDrawing+xml"/>
  <Override PartName="/ppt/diagrams/colors2.xml" ContentType="application/vnd.openxmlformats-officedocument.drawingml.diagramColors+xml"/>
  <Override PartName="/ppt/diagrams/quickStyle2.xml" ContentType="application/vnd.openxmlformats-officedocument.drawingml.diagramStyle+xml"/>
  <Override PartName="/ppt/diagrams/layout2.xml" ContentType="application/vnd.openxmlformats-officedocument.drawingml.diagramLayout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layout8.xml" ContentType="application/vnd.openxmlformats-officedocument.drawingml.diagramLayout+xml"/>
  <Override PartName="/ppt/diagrams/drawing7.xml" ContentType="application/vnd.ms-office.drawingml.diagramDrawing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rawing9.xml" ContentType="application/vnd.ms-office.drawingml.diagramDrawing+xml"/>
  <Override PartName="/ppt/diagrams/colors9.xml" ContentType="application/vnd.openxmlformats-officedocument.drawingml.diagramColors+xml"/>
  <Override PartName="/ppt/diagrams/quickStyle9.xml" ContentType="application/vnd.openxmlformats-officedocument.drawingml.diagramStyle+xml"/>
  <Override PartName="/ppt/diagrams/layout9.xml" ContentType="application/vnd.openxmlformats-officedocument.drawingml.diagramLayout+xml"/>
  <Override PartName="/ppt/diagrams/colors10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5.xml" ContentType="application/vnd.ms-office.drawingml.diagramDrawing+xml"/>
  <Override PartName="/ppt/diagrams/layout7.xml" ContentType="application/vnd.openxmlformats-officedocument.drawingml.diagramLayout+xml"/>
  <Override PartName="/ppt/diagrams/layout6.xml" ContentType="application/vnd.openxmlformats-officedocument.drawingml.diagramLayout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quickStyle6.xml" ContentType="application/vnd.openxmlformats-officedocument.drawingml.diagramStyl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63" r:id="rId2"/>
    <p:sldId id="307" r:id="rId3"/>
    <p:sldId id="310" r:id="rId4"/>
    <p:sldId id="316" r:id="rId5"/>
    <p:sldId id="275" r:id="rId6"/>
    <p:sldId id="315" r:id="rId7"/>
    <p:sldId id="308" r:id="rId8"/>
    <p:sldId id="313" r:id="rId9"/>
    <p:sldId id="320" r:id="rId10"/>
    <p:sldId id="284" r:id="rId11"/>
    <p:sldId id="285" r:id="rId12"/>
    <p:sldId id="299" r:id="rId13"/>
    <p:sldId id="300" r:id="rId14"/>
    <p:sldId id="301" r:id="rId15"/>
    <p:sldId id="302" r:id="rId16"/>
    <p:sldId id="303" r:id="rId17"/>
    <p:sldId id="286" r:id="rId18"/>
    <p:sldId id="319" r:id="rId19"/>
    <p:sldId id="314" r:id="rId20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4778"/>
    <a:srgbClr val="249DAA"/>
    <a:srgbClr val="E5C954"/>
    <a:srgbClr val="EC5E74"/>
    <a:srgbClr val="C94357"/>
    <a:srgbClr val="0F5494"/>
    <a:srgbClr val="004494"/>
    <a:srgbClr val="2D5EC1"/>
    <a:srgbClr val="3166CF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886" autoAdjust="0"/>
  </p:normalViewPr>
  <p:slideViewPr>
    <p:cSldViewPr>
      <p:cViewPr varScale="1">
        <p:scale>
          <a:sx n="84" d="100"/>
          <a:sy n="84" d="100"/>
        </p:scale>
        <p:origin x="1506" y="96"/>
      </p:cViewPr>
      <p:guideLst>
        <p:guide orient="horz" pos="43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90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customXml" Target="../customXml/item1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image" Target="../media/image9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image" Target="../media/image11.jp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439320-2C55-43A7-BB04-5BBD3ED8DAC0}" type="doc">
      <dgm:prSet loTypeId="urn:microsoft.com/office/officeart/2008/layout/AccentedPicture" loCatId="picture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en-GB"/>
        </a:p>
      </dgm:t>
    </dgm:pt>
    <dgm:pt modelId="{F6DEDB7A-2B73-4CD2-A86D-D624D6751FA9}">
      <dgm:prSet phldrT="[Text]" custT="1"/>
      <dgm:spPr/>
      <dgm:t>
        <a:bodyPr/>
        <a:lstStyle/>
        <a:p>
          <a:r>
            <a:rPr lang="fr-FR" sz="3200" b="1" dirty="0" smtClean="0">
              <a:solidFill>
                <a:schemeClr val="accent1">
                  <a:lumMod val="50000"/>
                </a:schemeClr>
              </a:solidFill>
            </a:rPr>
            <a:t>More </a:t>
          </a:r>
          <a:r>
            <a:rPr lang="fr-FR" sz="3200" b="1" dirty="0" err="1" smtClean="0">
              <a:solidFill>
                <a:schemeClr val="accent1">
                  <a:lumMod val="50000"/>
                </a:schemeClr>
              </a:solidFill>
            </a:rPr>
            <a:t>choice</a:t>
          </a:r>
          <a:endParaRPr lang="en-GB" sz="3200" b="1" dirty="0">
            <a:solidFill>
              <a:schemeClr val="accent1">
                <a:lumMod val="50000"/>
              </a:schemeClr>
            </a:solidFill>
          </a:endParaRPr>
        </a:p>
      </dgm:t>
    </dgm:pt>
    <dgm:pt modelId="{E04451B6-21BA-4DB5-9FB7-27BE2F777AEC}" type="parTrans" cxnId="{F3D15A45-DBEC-4FA2-8961-68E19F681451}">
      <dgm:prSet/>
      <dgm:spPr/>
      <dgm:t>
        <a:bodyPr/>
        <a:lstStyle/>
        <a:p>
          <a:endParaRPr lang="en-GB"/>
        </a:p>
      </dgm:t>
    </dgm:pt>
    <dgm:pt modelId="{C6438922-A001-4470-B6B0-774D1D2ABC57}" type="sibTrans" cxnId="{F3D15A45-DBEC-4FA2-8961-68E19F681451}">
      <dgm:prSet/>
      <dgm:spPr/>
      <dgm:t>
        <a:bodyPr/>
        <a:lstStyle/>
        <a:p>
          <a:endParaRPr lang="en-GB"/>
        </a:p>
      </dgm:t>
    </dgm:pt>
    <dgm:pt modelId="{9AFEB4CF-4B99-496F-A837-C2C567BE11F1}">
      <dgm:prSet phldrT="[Text]" custT="1"/>
      <dgm:spPr/>
      <dgm:t>
        <a:bodyPr/>
        <a:lstStyle/>
        <a:p>
          <a:r>
            <a:rPr lang="fr-FR" sz="3200" b="1" dirty="0" err="1" smtClean="0">
              <a:solidFill>
                <a:schemeClr val="accent1">
                  <a:lumMod val="50000"/>
                </a:schemeClr>
              </a:solidFill>
            </a:rPr>
            <a:t>Integration</a:t>
          </a:r>
          <a:endParaRPr lang="en-GB" sz="3200" b="1" dirty="0">
            <a:solidFill>
              <a:schemeClr val="accent1">
                <a:lumMod val="50000"/>
              </a:schemeClr>
            </a:solidFill>
          </a:endParaRPr>
        </a:p>
      </dgm:t>
    </dgm:pt>
    <dgm:pt modelId="{D3BCD185-0F6C-42FB-B718-A1688C903D3B}" type="parTrans" cxnId="{A2AE2204-7C13-4942-B714-390C05B99D4E}">
      <dgm:prSet/>
      <dgm:spPr/>
      <dgm:t>
        <a:bodyPr/>
        <a:lstStyle/>
        <a:p>
          <a:endParaRPr lang="en-GB"/>
        </a:p>
      </dgm:t>
    </dgm:pt>
    <dgm:pt modelId="{F0FAC0E2-1A74-4F17-BEC8-CE7D36E85700}" type="sibTrans" cxnId="{A2AE2204-7C13-4942-B714-390C05B99D4E}">
      <dgm:prSet/>
      <dgm:spPr/>
      <dgm:t>
        <a:bodyPr/>
        <a:lstStyle/>
        <a:p>
          <a:endParaRPr lang="en-GB"/>
        </a:p>
      </dgm:t>
    </dgm:pt>
    <dgm:pt modelId="{6980532D-0EE3-4E03-8FB7-54211149D50D}">
      <dgm:prSet phldrT="[Text]"/>
      <dgm:spPr/>
      <dgm:t>
        <a:bodyPr/>
        <a:lstStyle/>
        <a:p>
          <a:pPr algn="ctr"/>
          <a:r>
            <a:rPr lang="fr-FR" dirty="0" err="1" smtClean="0"/>
            <a:t>Boost</a:t>
          </a:r>
          <a:r>
            <a:rPr lang="fr-FR" dirty="0" smtClean="0"/>
            <a:t> </a:t>
          </a:r>
          <a:r>
            <a:rPr lang="fr-FR" dirty="0" err="1" smtClean="0"/>
            <a:t>investment</a:t>
          </a:r>
          <a:r>
            <a:rPr lang="fr-FR" dirty="0" smtClean="0"/>
            <a:t> </a:t>
          </a:r>
          <a:r>
            <a:rPr lang="fr-FR" dirty="0" err="1" smtClean="0"/>
            <a:t>into</a:t>
          </a:r>
          <a:r>
            <a:rPr lang="fr-FR" dirty="0" smtClean="0"/>
            <a:t> EU </a:t>
          </a:r>
          <a:r>
            <a:rPr lang="fr-FR" dirty="0" err="1" smtClean="0"/>
            <a:t>economy</a:t>
          </a:r>
          <a:endParaRPr lang="en-GB" dirty="0"/>
        </a:p>
      </dgm:t>
    </dgm:pt>
    <dgm:pt modelId="{4C92F84D-6031-45E4-BCC4-4ED7F5C814E3}" type="sibTrans" cxnId="{CE9E9B7F-BB4D-4DC2-995D-36E38C23E1E2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/>
        </a:p>
      </dgm:t>
    </dgm:pt>
    <dgm:pt modelId="{44BC6DCE-888F-438F-94B9-1322C73DADD5}" type="parTrans" cxnId="{CE9E9B7F-BB4D-4DC2-995D-36E38C23E1E2}">
      <dgm:prSet/>
      <dgm:spPr/>
      <dgm:t>
        <a:bodyPr/>
        <a:lstStyle/>
        <a:p>
          <a:endParaRPr lang="en-GB"/>
        </a:p>
      </dgm:t>
    </dgm:pt>
    <dgm:pt modelId="{CE353F7F-2901-44C2-B36B-5B20666EF3F6}" type="pres">
      <dgm:prSet presAssocID="{FD439320-2C55-43A7-BB04-5BBD3ED8DAC0}" presName="Name0" presStyleCnt="0">
        <dgm:presLayoutVars>
          <dgm:dir/>
        </dgm:presLayoutVars>
      </dgm:prSet>
      <dgm:spPr/>
      <dgm:t>
        <a:bodyPr/>
        <a:lstStyle/>
        <a:p>
          <a:endParaRPr lang="en-GB"/>
        </a:p>
      </dgm:t>
    </dgm:pt>
    <dgm:pt modelId="{3AF9A49D-4677-401A-A60A-B31FF6D85A42}" type="pres">
      <dgm:prSet presAssocID="{4C92F84D-6031-45E4-BCC4-4ED7F5C814E3}" presName="picture_1" presStyleLbl="bgImgPlace1" presStyleIdx="0" presStyleCnt="1" custLinFactNeighborX="-18090"/>
      <dgm:spPr/>
      <dgm:t>
        <a:bodyPr/>
        <a:lstStyle/>
        <a:p>
          <a:endParaRPr lang="en-GB"/>
        </a:p>
      </dgm:t>
    </dgm:pt>
    <dgm:pt modelId="{FD88F5E7-8453-40D4-8F07-B36619344A21}" type="pres">
      <dgm:prSet presAssocID="{6980532D-0EE3-4E03-8FB7-54211149D50D}" presName="text_1" presStyleLbl="node1" presStyleIdx="0" presStyleCnt="0" custScaleX="113017" custScaleY="119642" custLinFactNeighborX="-15671" custLinFactNeighborY="-4801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9D409F9-DB54-477C-AE3B-BA095AF7E8CE}" type="pres">
      <dgm:prSet presAssocID="{FD439320-2C55-43A7-BB04-5BBD3ED8DAC0}" presName="linV" presStyleCnt="0"/>
      <dgm:spPr/>
    </dgm:pt>
    <dgm:pt modelId="{D26844D7-305A-4D9E-862A-5887E3C7B107}" type="pres">
      <dgm:prSet presAssocID="{F6DEDB7A-2B73-4CD2-A86D-D624D6751FA9}" presName="pair" presStyleCnt="0"/>
      <dgm:spPr/>
    </dgm:pt>
    <dgm:pt modelId="{08AA3156-AC59-4A33-8C9F-1732D8E43116}" type="pres">
      <dgm:prSet presAssocID="{F6DEDB7A-2B73-4CD2-A86D-D624D6751FA9}" presName="spaceH" presStyleLbl="node1" presStyleIdx="0" presStyleCnt="0"/>
      <dgm:spPr/>
    </dgm:pt>
    <dgm:pt modelId="{EED3D9E9-39B2-42C5-9D8F-07A4D0C00F8A}" type="pres">
      <dgm:prSet presAssocID="{F6DEDB7A-2B73-4CD2-A86D-D624D6751FA9}" presName="desPictures" presStyleLbl="alignImgPlace1" presStyleIdx="0" presStyleCnt="2" custScaleX="176484" custScaleY="161931" custLinFactNeighborX="5412" custLinFactNeighborY="23329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9000" r="-49000"/>
          </a:stretch>
        </a:blipFill>
      </dgm:spPr>
      <dgm:t>
        <a:bodyPr/>
        <a:lstStyle/>
        <a:p>
          <a:endParaRPr lang="en-GB"/>
        </a:p>
      </dgm:t>
    </dgm:pt>
    <dgm:pt modelId="{2B022C5B-2D50-48CD-8D18-78AEFEA4BC1F}" type="pres">
      <dgm:prSet presAssocID="{F6DEDB7A-2B73-4CD2-A86D-D624D6751FA9}" presName="desTextWrapper" presStyleCnt="0"/>
      <dgm:spPr/>
    </dgm:pt>
    <dgm:pt modelId="{6D413342-262C-42CE-A3F7-BF4306396E29}" type="pres">
      <dgm:prSet presAssocID="{F6DEDB7A-2B73-4CD2-A86D-D624D6751FA9}" presName="desText" presStyleLbl="revTx" presStyleIdx="0" presStyleCnt="2" custScaleX="92581" custLinFactNeighborX="18725" custLinFactNeighborY="2146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E995B8D-E062-408F-94C6-A3D510693D03}" type="pres">
      <dgm:prSet presAssocID="{C6438922-A001-4470-B6B0-774D1D2ABC57}" presName="spaceV" presStyleCnt="0"/>
      <dgm:spPr/>
    </dgm:pt>
    <dgm:pt modelId="{FDCA96A4-A4C0-4DFA-8644-A7859E5998A8}" type="pres">
      <dgm:prSet presAssocID="{9AFEB4CF-4B99-496F-A837-C2C567BE11F1}" presName="pair" presStyleCnt="0"/>
      <dgm:spPr/>
    </dgm:pt>
    <dgm:pt modelId="{875903E4-4238-48E6-9565-9455298EBA45}" type="pres">
      <dgm:prSet presAssocID="{9AFEB4CF-4B99-496F-A837-C2C567BE11F1}" presName="spaceH" presStyleLbl="node1" presStyleIdx="0" presStyleCnt="0"/>
      <dgm:spPr/>
    </dgm:pt>
    <dgm:pt modelId="{BAE92B89-99EF-4F6C-A3F1-1E2BEF41AA06}" type="pres">
      <dgm:prSet presAssocID="{9AFEB4CF-4B99-496F-A837-C2C567BE11F1}" presName="desPictures" presStyleLbl="alignImgPlace1" presStyleIdx="1" presStyleCnt="2" custScaleX="172759" custScaleY="187481" custLinFactNeighborX="7275" custLinFactNeighborY="18018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1000" r="-61000"/>
          </a:stretch>
        </a:blipFill>
      </dgm:spPr>
    </dgm:pt>
    <dgm:pt modelId="{F0026C74-F1E4-4085-81FC-833A8FBED15B}" type="pres">
      <dgm:prSet presAssocID="{9AFEB4CF-4B99-496F-A837-C2C567BE11F1}" presName="desTextWrapper" presStyleCnt="0"/>
      <dgm:spPr/>
    </dgm:pt>
    <dgm:pt modelId="{DBB2105B-12D8-43C9-B742-3884B655BFC5}" type="pres">
      <dgm:prSet presAssocID="{9AFEB4CF-4B99-496F-A837-C2C567BE11F1}" presName="desText" presStyleLbl="revTx" presStyleIdx="1" presStyleCnt="2" custScaleX="107063" custLinFactNeighborX="18323" custLinFactNeighborY="2520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191FE0F-F8CA-49B1-B83B-4880F721C031}" type="pres">
      <dgm:prSet presAssocID="{FD439320-2C55-43A7-BB04-5BBD3ED8DAC0}" presName="maxNode" presStyleCnt="0"/>
      <dgm:spPr/>
    </dgm:pt>
    <dgm:pt modelId="{B69E4FC5-ACEB-4B79-BCB4-E88146A628A0}" type="pres">
      <dgm:prSet presAssocID="{FD439320-2C55-43A7-BB04-5BBD3ED8DAC0}" presName="Name33" presStyleCnt="0"/>
      <dgm:spPr/>
    </dgm:pt>
  </dgm:ptLst>
  <dgm:cxnLst>
    <dgm:cxn modelId="{9314EF70-6B8F-4F99-B95C-F4BCE5EB9CA4}" type="presOf" srcId="{FD439320-2C55-43A7-BB04-5BBD3ED8DAC0}" destId="{CE353F7F-2901-44C2-B36B-5B20666EF3F6}" srcOrd="0" destOrd="0" presId="urn:microsoft.com/office/officeart/2008/layout/AccentedPicture"/>
    <dgm:cxn modelId="{CE9E9B7F-BB4D-4DC2-995D-36E38C23E1E2}" srcId="{FD439320-2C55-43A7-BB04-5BBD3ED8DAC0}" destId="{6980532D-0EE3-4E03-8FB7-54211149D50D}" srcOrd="0" destOrd="0" parTransId="{44BC6DCE-888F-438F-94B9-1322C73DADD5}" sibTransId="{4C92F84D-6031-45E4-BCC4-4ED7F5C814E3}"/>
    <dgm:cxn modelId="{9E8A2B7D-00C4-49D2-8713-B038E2A3E2F0}" type="presOf" srcId="{9AFEB4CF-4B99-496F-A837-C2C567BE11F1}" destId="{DBB2105B-12D8-43C9-B742-3884B655BFC5}" srcOrd="0" destOrd="0" presId="urn:microsoft.com/office/officeart/2008/layout/AccentedPicture"/>
    <dgm:cxn modelId="{9C9573D7-FC17-4FD2-8232-9F2274CC8F0E}" type="presOf" srcId="{F6DEDB7A-2B73-4CD2-A86D-D624D6751FA9}" destId="{6D413342-262C-42CE-A3F7-BF4306396E29}" srcOrd="0" destOrd="0" presId="urn:microsoft.com/office/officeart/2008/layout/AccentedPicture"/>
    <dgm:cxn modelId="{A2AE2204-7C13-4942-B714-390C05B99D4E}" srcId="{FD439320-2C55-43A7-BB04-5BBD3ED8DAC0}" destId="{9AFEB4CF-4B99-496F-A837-C2C567BE11F1}" srcOrd="2" destOrd="0" parTransId="{D3BCD185-0F6C-42FB-B718-A1688C903D3B}" sibTransId="{F0FAC0E2-1A74-4F17-BEC8-CE7D36E85700}"/>
    <dgm:cxn modelId="{F3D15A45-DBEC-4FA2-8961-68E19F681451}" srcId="{FD439320-2C55-43A7-BB04-5BBD3ED8DAC0}" destId="{F6DEDB7A-2B73-4CD2-A86D-D624D6751FA9}" srcOrd="1" destOrd="0" parTransId="{E04451B6-21BA-4DB5-9FB7-27BE2F777AEC}" sibTransId="{C6438922-A001-4470-B6B0-774D1D2ABC57}"/>
    <dgm:cxn modelId="{495BB259-E2A1-4D52-83DE-960817D279CD}" type="presOf" srcId="{6980532D-0EE3-4E03-8FB7-54211149D50D}" destId="{FD88F5E7-8453-40D4-8F07-B36619344A21}" srcOrd="0" destOrd="0" presId="urn:microsoft.com/office/officeart/2008/layout/AccentedPicture"/>
    <dgm:cxn modelId="{628806F1-F8E2-46BD-B5F0-6BD856519830}" type="presOf" srcId="{4C92F84D-6031-45E4-BCC4-4ED7F5C814E3}" destId="{3AF9A49D-4677-401A-A60A-B31FF6D85A42}" srcOrd="0" destOrd="0" presId="urn:microsoft.com/office/officeart/2008/layout/AccentedPicture"/>
    <dgm:cxn modelId="{DF43B294-6DD7-4E7B-AECA-DE108DA75F88}" type="presParOf" srcId="{CE353F7F-2901-44C2-B36B-5B20666EF3F6}" destId="{3AF9A49D-4677-401A-A60A-B31FF6D85A42}" srcOrd="0" destOrd="0" presId="urn:microsoft.com/office/officeart/2008/layout/AccentedPicture"/>
    <dgm:cxn modelId="{21E7AA03-F1BA-4912-8DC5-7F0B0C9BAFA9}" type="presParOf" srcId="{CE353F7F-2901-44C2-B36B-5B20666EF3F6}" destId="{FD88F5E7-8453-40D4-8F07-B36619344A21}" srcOrd="1" destOrd="0" presId="urn:microsoft.com/office/officeart/2008/layout/AccentedPicture"/>
    <dgm:cxn modelId="{D1959B73-0907-4B96-A684-63C963CD9A95}" type="presParOf" srcId="{CE353F7F-2901-44C2-B36B-5B20666EF3F6}" destId="{39D409F9-DB54-477C-AE3B-BA095AF7E8CE}" srcOrd="2" destOrd="0" presId="urn:microsoft.com/office/officeart/2008/layout/AccentedPicture"/>
    <dgm:cxn modelId="{C80A76F8-87C8-4414-B65A-CCA0E5C3BF1E}" type="presParOf" srcId="{39D409F9-DB54-477C-AE3B-BA095AF7E8CE}" destId="{D26844D7-305A-4D9E-862A-5887E3C7B107}" srcOrd="0" destOrd="0" presId="urn:microsoft.com/office/officeart/2008/layout/AccentedPicture"/>
    <dgm:cxn modelId="{98803172-3482-4819-9C5B-EF49D61FF3B2}" type="presParOf" srcId="{D26844D7-305A-4D9E-862A-5887E3C7B107}" destId="{08AA3156-AC59-4A33-8C9F-1732D8E43116}" srcOrd="0" destOrd="0" presId="urn:microsoft.com/office/officeart/2008/layout/AccentedPicture"/>
    <dgm:cxn modelId="{EA0F9329-5B63-47A5-88DB-E9B8FF0BD875}" type="presParOf" srcId="{D26844D7-305A-4D9E-862A-5887E3C7B107}" destId="{EED3D9E9-39B2-42C5-9D8F-07A4D0C00F8A}" srcOrd="1" destOrd="0" presId="urn:microsoft.com/office/officeart/2008/layout/AccentedPicture"/>
    <dgm:cxn modelId="{E503C6C5-EB84-4B8B-B11B-9C42A18603EA}" type="presParOf" srcId="{D26844D7-305A-4D9E-862A-5887E3C7B107}" destId="{2B022C5B-2D50-48CD-8D18-78AEFEA4BC1F}" srcOrd="2" destOrd="0" presId="urn:microsoft.com/office/officeart/2008/layout/AccentedPicture"/>
    <dgm:cxn modelId="{F9C0E726-139B-49C5-BC30-54036F787650}" type="presParOf" srcId="{2B022C5B-2D50-48CD-8D18-78AEFEA4BC1F}" destId="{6D413342-262C-42CE-A3F7-BF4306396E29}" srcOrd="0" destOrd="0" presId="urn:microsoft.com/office/officeart/2008/layout/AccentedPicture"/>
    <dgm:cxn modelId="{5CCA6604-D51F-4D09-9707-C6B2BC4C91C5}" type="presParOf" srcId="{39D409F9-DB54-477C-AE3B-BA095AF7E8CE}" destId="{EE995B8D-E062-408F-94C6-A3D510693D03}" srcOrd="1" destOrd="0" presId="urn:microsoft.com/office/officeart/2008/layout/AccentedPicture"/>
    <dgm:cxn modelId="{AC7C8A60-9443-4CED-9585-2B87921DC5A0}" type="presParOf" srcId="{39D409F9-DB54-477C-AE3B-BA095AF7E8CE}" destId="{FDCA96A4-A4C0-4DFA-8644-A7859E5998A8}" srcOrd="2" destOrd="0" presId="urn:microsoft.com/office/officeart/2008/layout/AccentedPicture"/>
    <dgm:cxn modelId="{1782492F-3425-4E77-81B6-725ED3B8DD7E}" type="presParOf" srcId="{FDCA96A4-A4C0-4DFA-8644-A7859E5998A8}" destId="{875903E4-4238-48E6-9565-9455298EBA45}" srcOrd="0" destOrd="0" presId="urn:microsoft.com/office/officeart/2008/layout/AccentedPicture"/>
    <dgm:cxn modelId="{1BDA65A9-D313-4147-8472-72919FA9B23C}" type="presParOf" srcId="{FDCA96A4-A4C0-4DFA-8644-A7859E5998A8}" destId="{BAE92B89-99EF-4F6C-A3F1-1E2BEF41AA06}" srcOrd="1" destOrd="0" presId="urn:microsoft.com/office/officeart/2008/layout/AccentedPicture"/>
    <dgm:cxn modelId="{50907BC1-34C5-43E9-80E5-E633B8C09109}" type="presParOf" srcId="{FDCA96A4-A4C0-4DFA-8644-A7859E5998A8}" destId="{F0026C74-F1E4-4085-81FC-833A8FBED15B}" srcOrd="2" destOrd="0" presId="urn:microsoft.com/office/officeart/2008/layout/AccentedPicture"/>
    <dgm:cxn modelId="{F7E91834-057C-4D4D-91D8-DEC07BDB79C5}" type="presParOf" srcId="{F0026C74-F1E4-4085-81FC-833A8FBED15B}" destId="{DBB2105B-12D8-43C9-B742-3884B655BFC5}" srcOrd="0" destOrd="0" presId="urn:microsoft.com/office/officeart/2008/layout/AccentedPicture"/>
    <dgm:cxn modelId="{88281A96-BFDE-4C78-A117-2AF666A3BDDC}" type="presParOf" srcId="{CE353F7F-2901-44C2-B36B-5B20666EF3F6}" destId="{7191FE0F-F8CA-49B1-B83B-4880F721C031}" srcOrd="3" destOrd="0" presId="urn:microsoft.com/office/officeart/2008/layout/AccentedPicture"/>
    <dgm:cxn modelId="{8119E1B4-170C-4712-B63D-E75CBA79638F}" type="presParOf" srcId="{7191FE0F-F8CA-49B1-B83B-4880F721C031}" destId="{B69E4FC5-ACEB-4B79-BCB4-E88146A628A0}" srcOrd="0" destOrd="0" presId="urn:microsoft.com/office/officeart/2008/layout/Accented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649D4F1-AE42-4152-9591-9788DF209775}" type="doc">
      <dgm:prSet loTypeId="urn:microsoft.com/office/officeart/2005/8/layout/vList5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2FFBDCD5-9430-4ED1-9102-137A28212B3B}">
      <dgm:prSet phldrT="[Text]"/>
      <dgm:spPr>
        <a:xfrm>
          <a:off x="0" y="2378"/>
          <a:ext cx="2929285" cy="1144041"/>
        </a:xfrm>
        <a:prstGeom prst="roundRect">
          <a:avLst/>
        </a:prstGeom>
        <a:solidFill>
          <a:srgbClr val="333399">
            <a:shade val="8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GB" dirty="0" smtClean="0">
              <a:solidFill>
                <a:srgbClr val="FFFFFF"/>
              </a:solidFill>
              <a:latin typeface="Verdana"/>
              <a:ea typeface="+mn-ea"/>
              <a:cs typeface="+mn-cs"/>
            </a:rPr>
            <a:t>Better deals</a:t>
          </a:r>
          <a:endParaRPr lang="en-GB" dirty="0">
            <a:solidFill>
              <a:srgbClr val="FFFFFF"/>
            </a:solidFill>
            <a:latin typeface="Verdana"/>
            <a:ea typeface="+mn-ea"/>
            <a:cs typeface="+mn-cs"/>
          </a:endParaRPr>
        </a:p>
      </dgm:t>
    </dgm:pt>
    <dgm:pt modelId="{60A93C62-0815-4948-84C1-7E5EAD4F4FDB}" type="parTrans" cxnId="{8D00189F-67A7-4E9A-82B8-1087107497C9}">
      <dgm:prSet/>
      <dgm:spPr/>
      <dgm:t>
        <a:bodyPr/>
        <a:lstStyle/>
        <a:p>
          <a:endParaRPr lang="en-GB"/>
        </a:p>
      </dgm:t>
    </dgm:pt>
    <dgm:pt modelId="{1056F76F-32C7-4FDC-9F20-6803D4B830A2}" type="sibTrans" cxnId="{8D00189F-67A7-4E9A-82B8-1087107497C9}">
      <dgm:prSet/>
      <dgm:spPr/>
      <dgm:t>
        <a:bodyPr/>
        <a:lstStyle/>
        <a:p>
          <a:endParaRPr lang="en-GB"/>
        </a:p>
      </dgm:t>
    </dgm:pt>
    <dgm:pt modelId="{F4CD3F4C-A152-4C19-BD83-F17544FEC6BB}">
      <dgm:prSet phldrT="[Text]"/>
      <dgm:spPr>
        <a:xfrm rot="5400000">
          <a:off x="5075478" y="-2029410"/>
          <a:ext cx="915232" cy="5207618"/>
        </a:xfrm>
        <a:prstGeom prst="round2SameRect">
          <a:avLst/>
        </a:prstGeom>
        <a:solidFill>
          <a:srgbClr val="333399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333399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GB" b="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ea typeface="+mn-ea"/>
              <a:cs typeface="+mn-cs"/>
            </a:rPr>
            <a:t>Assess retail investment market and whether it is delivering the right outcomes for small investors</a:t>
          </a:r>
          <a:endParaRPr lang="en-GB" b="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Verdana"/>
            <a:ea typeface="+mn-ea"/>
            <a:cs typeface="+mn-cs"/>
          </a:endParaRPr>
        </a:p>
      </dgm:t>
    </dgm:pt>
    <dgm:pt modelId="{20F957CD-2DCA-4064-9403-8A9A621625FF}" type="parTrans" cxnId="{418BFA65-F66F-4E47-9E3B-260B7D331325}">
      <dgm:prSet/>
      <dgm:spPr/>
      <dgm:t>
        <a:bodyPr/>
        <a:lstStyle/>
        <a:p>
          <a:endParaRPr lang="en-GB"/>
        </a:p>
      </dgm:t>
    </dgm:pt>
    <dgm:pt modelId="{124B44B6-794F-48E5-AD2E-683DAE78F719}" type="sibTrans" cxnId="{418BFA65-F66F-4E47-9E3B-260B7D331325}">
      <dgm:prSet/>
      <dgm:spPr/>
      <dgm:t>
        <a:bodyPr/>
        <a:lstStyle/>
        <a:p>
          <a:endParaRPr lang="en-GB"/>
        </a:p>
      </dgm:t>
    </dgm:pt>
    <dgm:pt modelId="{038F187C-1714-49DF-B129-092B322C610E}">
      <dgm:prSet phldrT="[Text]"/>
      <dgm:spPr>
        <a:xfrm>
          <a:off x="0" y="2404865"/>
          <a:ext cx="2929285" cy="1144041"/>
        </a:xfrm>
        <a:prstGeom prst="roundRect">
          <a:avLst/>
        </a:prstGeom>
        <a:solidFill>
          <a:srgbClr val="333399">
            <a:shade val="80000"/>
            <a:hueOff val="0"/>
            <a:satOff val="-18679"/>
            <a:lumOff val="21168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GB" dirty="0" smtClean="0">
              <a:solidFill>
                <a:srgbClr val="FFFFFF"/>
              </a:solidFill>
              <a:latin typeface="Verdana"/>
              <a:ea typeface="+mn-ea"/>
              <a:cs typeface="+mn-cs"/>
            </a:rPr>
            <a:t>Insurance</a:t>
          </a:r>
          <a:endParaRPr lang="en-GB" dirty="0">
            <a:solidFill>
              <a:srgbClr val="FFFFFF"/>
            </a:solidFill>
            <a:latin typeface="Verdana"/>
            <a:ea typeface="+mn-ea"/>
            <a:cs typeface="+mn-cs"/>
          </a:endParaRPr>
        </a:p>
      </dgm:t>
    </dgm:pt>
    <dgm:pt modelId="{DF5725CA-5990-4FA7-8FCC-9B968EB80A53}" type="parTrans" cxnId="{1E1B558F-0025-43DF-B28F-67340CF3316C}">
      <dgm:prSet/>
      <dgm:spPr/>
      <dgm:t>
        <a:bodyPr/>
        <a:lstStyle/>
        <a:p>
          <a:endParaRPr lang="en-GB"/>
        </a:p>
      </dgm:t>
    </dgm:pt>
    <dgm:pt modelId="{3669680E-6922-4C40-98E6-6D146A7EE89F}" type="sibTrans" cxnId="{1E1B558F-0025-43DF-B28F-67340CF3316C}">
      <dgm:prSet/>
      <dgm:spPr/>
      <dgm:t>
        <a:bodyPr/>
        <a:lstStyle/>
        <a:p>
          <a:endParaRPr lang="en-GB"/>
        </a:p>
      </dgm:t>
    </dgm:pt>
    <dgm:pt modelId="{E3F89CAB-E433-4518-A29F-C2BBCE1E3316}">
      <dgm:prSet phldrT="[Text]"/>
      <dgm:spPr>
        <a:xfrm rot="5400000">
          <a:off x="5075478" y="373076"/>
          <a:ext cx="915232" cy="5207618"/>
        </a:xfrm>
        <a:prstGeom prst="round2SameRect">
          <a:avLst/>
        </a:prstGeom>
        <a:solidFill>
          <a:srgbClr val="333399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333399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GB" b="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ea typeface="+mn-ea"/>
              <a:cs typeface="+mn-cs"/>
            </a:rPr>
            <a:t>Assess case for Solvency 2 review for private equity and debt (as part of Solvency 2 review)</a:t>
          </a:r>
          <a:r>
            <a:rPr lang="en-GB" b="1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ea typeface="+mn-ea"/>
              <a:cs typeface="+mn-cs"/>
            </a:rPr>
            <a:t> </a:t>
          </a:r>
          <a:endParaRPr lang="en-GB" b="1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Verdana"/>
            <a:ea typeface="+mn-ea"/>
            <a:cs typeface="+mn-cs"/>
          </a:endParaRPr>
        </a:p>
      </dgm:t>
    </dgm:pt>
    <dgm:pt modelId="{FE2D4F3B-3DFC-49A6-ABFE-6E6FF716F09B}" type="parTrans" cxnId="{02A7FD7C-87CF-4904-A855-F098348E57C6}">
      <dgm:prSet/>
      <dgm:spPr/>
      <dgm:t>
        <a:bodyPr/>
        <a:lstStyle/>
        <a:p>
          <a:endParaRPr lang="en-GB"/>
        </a:p>
      </dgm:t>
    </dgm:pt>
    <dgm:pt modelId="{7EE9609E-71C3-4E7A-985F-9E8C71DE50A5}" type="sibTrans" cxnId="{02A7FD7C-87CF-4904-A855-F098348E57C6}">
      <dgm:prSet/>
      <dgm:spPr/>
      <dgm:t>
        <a:bodyPr/>
        <a:lstStyle/>
        <a:p>
          <a:endParaRPr lang="en-GB"/>
        </a:p>
      </dgm:t>
    </dgm:pt>
    <dgm:pt modelId="{9147FBEC-BD2A-4247-A2CC-D4A6968C80A5}">
      <dgm:prSet phldrT="[Text]"/>
      <dgm:spPr>
        <a:xfrm>
          <a:off x="0" y="3606108"/>
          <a:ext cx="2929285" cy="1144041"/>
        </a:xfrm>
        <a:prstGeom prst="roundRect">
          <a:avLst/>
        </a:prstGeom>
        <a:solidFill>
          <a:srgbClr val="333399">
            <a:shade val="80000"/>
            <a:hueOff val="0"/>
            <a:satOff val="-28019"/>
            <a:lumOff val="31752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GB" dirty="0" smtClean="0">
              <a:solidFill>
                <a:srgbClr val="FFFFFF"/>
              </a:solidFill>
              <a:latin typeface="Verdana"/>
              <a:ea typeface="+mn-ea"/>
              <a:cs typeface="+mn-cs"/>
            </a:rPr>
            <a:t>Investment funds</a:t>
          </a:r>
          <a:endParaRPr lang="en-GB" dirty="0">
            <a:solidFill>
              <a:srgbClr val="FFFFFF"/>
            </a:solidFill>
            <a:latin typeface="Verdana"/>
            <a:ea typeface="+mn-ea"/>
            <a:cs typeface="+mn-cs"/>
          </a:endParaRPr>
        </a:p>
      </dgm:t>
    </dgm:pt>
    <dgm:pt modelId="{B32CE115-3520-44F9-8394-1EFD37D2C308}" type="parTrans" cxnId="{DEC4A177-5380-4138-8F3D-797E7107B5D0}">
      <dgm:prSet/>
      <dgm:spPr/>
      <dgm:t>
        <a:bodyPr/>
        <a:lstStyle/>
        <a:p>
          <a:endParaRPr lang="en-GB"/>
        </a:p>
      </dgm:t>
    </dgm:pt>
    <dgm:pt modelId="{A25F8C8E-999F-4EA7-947C-C1CD624AED02}" type="sibTrans" cxnId="{DEC4A177-5380-4138-8F3D-797E7107B5D0}">
      <dgm:prSet/>
      <dgm:spPr/>
      <dgm:t>
        <a:bodyPr/>
        <a:lstStyle/>
        <a:p>
          <a:endParaRPr lang="en-GB"/>
        </a:p>
      </dgm:t>
    </dgm:pt>
    <dgm:pt modelId="{BE8EA5F4-B5F8-42B6-9F44-025C825AE7FB}">
      <dgm:prSet phldrT="[Text]"/>
      <dgm:spPr>
        <a:xfrm rot="5400000">
          <a:off x="5075478" y="1574319"/>
          <a:ext cx="915232" cy="5207618"/>
        </a:xfrm>
        <a:prstGeom prst="round2SameRect">
          <a:avLst/>
        </a:prstGeom>
        <a:solidFill>
          <a:srgbClr val="333399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333399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GB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ea typeface="+mn-ea"/>
              <a:cs typeface="+mn-cs"/>
            </a:rPr>
            <a:t>Eliminate barriers to cross-border distribution of investment funds across the EU</a:t>
          </a:r>
          <a:endParaRPr lang="en-GB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Verdana"/>
            <a:ea typeface="+mn-ea"/>
            <a:cs typeface="+mn-cs"/>
          </a:endParaRPr>
        </a:p>
      </dgm:t>
    </dgm:pt>
    <dgm:pt modelId="{C217EBE2-28D1-4C67-972D-DA750CA46FC1}" type="parTrans" cxnId="{AD1B750E-9A41-4D73-980F-8064721B3880}">
      <dgm:prSet/>
      <dgm:spPr/>
      <dgm:t>
        <a:bodyPr/>
        <a:lstStyle/>
        <a:p>
          <a:endParaRPr lang="en-GB"/>
        </a:p>
      </dgm:t>
    </dgm:pt>
    <dgm:pt modelId="{88E484E5-4518-4593-A24B-4424156380A6}" type="sibTrans" cxnId="{AD1B750E-9A41-4D73-980F-8064721B3880}">
      <dgm:prSet/>
      <dgm:spPr/>
      <dgm:t>
        <a:bodyPr/>
        <a:lstStyle/>
        <a:p>
          <a:endParaRPr lang="en-GB"/>
        </a:p>
      </dgm:t>
    </dgm:pt>
    <dgm:pt modelId="{C75EADED-624E-4255-B40F-07FA15DC65BD}">
      <dgm:prSet phldrT="[Text]"/>
      <dgm:spPr>
        <a:xfrm rot="5400000">
          <a:off x="5075478" y="-828166"/>
          <a:ext cx="915232" cy="5207618"/>
        </a:xfrm>
        <a:prstGeom prst="round2SameRect">
          <a:avLst/>
        </a:prstGeom>
        <a:solidFill>
          <a:srgbClr val="333399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333399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GB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ea typeface="+mn-ea"/>
              <a:cs typeface="+mn-cs"/>
            </a:rPr>
            <a:t>Build an EU market for personal pensions</a:t>
          </a:r>
          <a:endParaRPr lang="en-GB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Verdana"/>
            <a:ea typeface="+mn-ea"/>
            <a:cs typeface="+mn-cs"/>
          </a:endParaRPr>
        </a:p>
      </dgm:t>
    </dgm:pt>
    <dgm:pt modelId="{84F0BF91-C5AE-482C-AB63-8D613CDE8238}">
      <dgm:prSet phldrT="[Text]"/>
      <dgm:spPr>
        <a:xfrm>
          <a:off x="0" y="1203621"/>
          <a:ext cx="2929285" cy="1144041"/>
        </a:xfrm>
        <a:prstGeom prst="roundRect">
          <a:avLst/>
        </a:prstGeom>
        <a:solidFill>
          <a:srgbClr val="333399">
            <a:shade val="80000"/>
            <a:hueOff val="0"/>
            <a:satOff val="-9340"/>
            <a:lumOff val="10584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GB" dirty="0" smtClean="0">
              <a:solidFill>
                <a:srgbClr val="FFFFFF"/>
              </a:solidFill>
              <a:latin typeface="Verdana"/>
              <a:ea typeface="+mn-ea"/>
              <a:cs typeface="+mn-cs"/>
            </a:rPr>
            <a:t>More retirement savings</a:t>
          </a:r>
          <a:endParaRPr lang="en-GB" dirty="0">
            <a:solidFill>
              <a:srgbClr val="FFFFFF"/>
            </a:solidFill>
            <a:latin typeface="Verdana"/>
            <a:ea typeface="+mn-ea"/>
            <a:cs typeface="+mn-cs"/>
          </a:endParaRPr>
        </a:p>
      </dgm:t>
    </dgm:pt>
    <dgm:pt modelId="{0D97F321-0A5C-4D4B-8939-FA47CA537008}" type="sibTrans" cxnId="{88B3F223-F2BF-4997-8BEB-61931A024C72}">
      <dgm:prSet/>
      <dgm:spPr/>
      <dgm:t>
        <a:bodyPr/>
        <a:lstStyle/>
        <a:p>
          <a:endParaRPr lang="en-GB"/>
        </a:p>
      </dgm:t>
    </dgm:pt>
    <dgm:pt modelId="{AE08A0BE-1F36-4BFE-A2A2-8D2537901A1D}" type="parTrans" cxnId="{88B3F223-F2BF-4997-8BEB-61931A024C72}">
      <dgm:prSet/>
      <dgm:spPr/>
      <dgm:t>
        <a:bodyPr/>
        <a:lstStyle/>
        <a:p>
          <a:endParaRPr lang="en-GB"/>
        </a:p>
      </dgm:t>
    </dgm:pt>
    <dgm:pt modelId="{952DB728-73FC-4B0E-879B-A44183509745}" type="sibTrans" cxnId="{1F88E228-7449-48EB-B8F3-7854AD93EABA}">
      <dgm:prSet/>
      <dgm:spPr/>
      <dgm:t>
        <a:bodyPr/>
        <a:lstStyle/>
        <a:p>
          <a:endParaRPr lang="en-GB"/>
        </a:p>
      </dgm:t>
    </dgm:pt>
    <dgm:pt modelId="{11D5100C-DE59-4520-A7FF-B2D11917F1B4}" type="parTrans" cxnId="{1F88E228-7449-48EB-B8F3-7854AD93EABA}">
      <dgm:prSet/>
      <dgm:spPr/>
      <dgm:t>
        <a:bodyPr/>
        <a:lstStyle/>
        <a:p>
          <a:endParaRPr lang="en-GB"/>
        </a:p>
      </dgm:t>
    </dgm:pt>
    <dgm:pt modelId="{89C231C5-3522-4F3A-B190-78542E9415F1}">
      <dgm:prSet phldrT="[Text]"/>
      <dgm:spPr>
        <a:xfrm rot="5400000">
          <a:off x="5075478" y="-2029410"/>
          <a:ext cx="915232" cy="5207618"/>
        </a:xfrm>
        <a:prstGeom prst="round2SameRect">
          <a:avLst/>
        </a:prstGeom>
        <a:solidFill>
          <a:srgbClr val="333399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333399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GB" b="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Verdana"/>
              <a:ea typeface="+mn-ea"/>
              <a:cs typeface="+mn-cs"/>
            </a:rPr>
            <a:t>GP on cross-border Retail Financial Services and Insurance</a:t>
          </a:r>
          <a:endParaRPr lang="en-GB" b="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Verdana"/>
            <a:ea typeface="+mn-ea"/>
            <a:cs typeface="+mn-cs"/>
          </a:endParaRPr>
        </a:p>
      </dgm:t>
    </dgm:pt>
    <dgm:pt modelId="{2DFD3375-6247-4075-B4BB-BB7372553244}" type="parTrans" cxnId="{3A2498B8-BC57-459B-A040-C46222F1E0EE}">
      <dgm:prSet/>
      <dgm:spPr/>
      <dgm:t>
        <a:bodyPr/>
        <a:lstStyle/>
        <a:p>
          <a:endParaRPr lang="en-GB"/>
        </a:p>
      </dgm:t>
    </dgm:pt>
    <dgm:pt modelId="{918CF3C4-9095-43B3-8854-4C1446B93AF1}" type="sibTrans" cxnId="{3A2498B8-BC57-459B-A040-C46222F1E0EE}">
      <dgm:prSet/>
      <dgm:spPr/>
      <dgm:t>
        <a:bodyPr/>
        <a:lstStyle/>
        <a:p>
          <a:endParaRPr lang="en-GB"/>
        </a:p>
      </dgm:t>
    </dgm:pt>
    <dgm:pt modelId="{6D8FB9E8-D014-4ED3-B974-113D2068069C}" type="pres">
      <dgm:prSet presAssocID="{D649D4F1-AE42-4152-9591-9788DF20977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46B7A3F-2B36-41FA-BA90-6973E6793332}" type="pres">
      <dgm:prSet presAssocID="{2FFBDCD5-9430-4ED1-9102-137A28212B3B}" presName="linNode" presStyleCnt="0"/>
      <dgm:spPr/>
    </dgm:pt>
    <dgm:pt modelId="{1BFCD4B6-6A63-43DE-8840-BCA2C07008B1}" type="pres">
      <dgm:prSet presAssocID="{2FFBDCD5-9430-4ED1-9102-137A28212B3B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D5A1ECA-DDC0-4C03-AE0E-343BA083AFE1}" type="pres">
      <dgm:prSet presAssocID="{2FFBDCD5-9430-4ED1-9102-137A28212B3B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7793ACE-9F5A-4BA4-9DE5-BF573EA1C827}" type="pres">
      <dgm:prSet presAssocID="{1056F76F-32C7-4FDC-9F20-6803D4B830A2}" presName="sp" presStyleCnt="0"/>
      <dgm:spPr/>
    </dgm:pt>
    <dgm:pt modelId="{788B3C75-75AA-48E9-B51C-AD2C4AC388F6}" type="pres">
      <dgm:prSet presAssocID="{84F0BF91-C5AE-482C-AB63-8D613CDE8238}" presName="linNode" presStyleCnt="0"/>
      <dgm:spPr/>
    </dgm:pt>
    <dgm:pt modelId="{4F069A80-5E1F-4EB7-B6FB-E3749ED6D63E}" type="pres">
      <dgm:prSet presAssocID="{84F0BF91-C5AE-482C-AB63-8D613CDE8238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C835A1D-694E-4667-8E48-1800EB225823}" type="pres">
      <dgm:prSet presAssocID="{84F0BF91-C5AE-482C-AB63-8D613CDE8238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7082260-3777-473E-8E81-A5AB1AFB6592}" type="pres">
      <dgm:prSet presAssocID="{0D97F321-0A5C-4D4B-8939-FA47CA537008}" presName="sp" presStyleCnt="0"/>
      <dgm:spPr/>
    </dgm:pt>
    <dgm:pt modelId="{772AC1EB-805D-4510-8081-6700B77C8D51}" type="pres">
      <dgm:prSet presAssocID="{038F187C-1714-49DF-B129-092B322C610E}" presName="linNode" presStyleCnt="0"/>
      <dgm:spPr/>
    </dgm:pt>
    <dgm:pt modelId="{5956DBFF-0B89-4CE9-8A5C-7BD5DB7C76BD}" type="pres">
      <dgm:prSet presAssocID="{038F187C-1714-49DF-B129-092B322C610E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3BDDCDF-4542-4A60-BF35-BE09743C7F55}" type="pres">
      <dgm:prSet presAssocID="{038F187C-1714-49DF-B129-092B322C610E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B73140B-8F1F-41FF-8CFD-B2EC35D33D5B}" type="pres">
      <dgm:prSet presAssocID="{3669680E-6922-4C40-98E6-6D146A7EE89F}" presName="sp" presStyleCnt="0"/>
      <dgm:spPr/>
    </dgm:pt>
    <dgm:pt modelId="{9A37614F-B0B3-4A7A-BB7C-C3486FA8B78F}" type="pres">
      <dgm:prSet presAssocID="{9147FBEC-BD2A-4247-A2CC-D4A6968C80A5}" presName="linNode" presStyleCnt="0"/>
      <dgm:spPr/>
    </dgm:pt>
    <dgm:pt modelId="{45EB1724-3F1D-4ADA-89FD-70377D21DA19}" type="pres">
      <dgm:prSet presAssocID="{9147FBEC-BD2A-4247-A2CC-D4A6968C80A5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3458953-AEF8-48A6-9044-A3FB9285EE8A}" type="pres">
      <dgm:prSet presAssocID="{9147FBEC-BD2A-4247-A2CC-D4A6968C80A5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EC4A177-5380-4138-8F3D-797E7107B5D0}" srcId="{D649D4F1-AE42-4152-9591-9788DF209775}" destId="{9147FBEC-BD2A-4247-A2CC-D4A6968C80A5}" srcOrd="3" destOrd="0" parTransId="{B32CE115-3520-44F9-8394-1EFD37D2C308}" sibTransId="{A25F8C8E-999F-4EA7-947C-C1CD624AED02}"/>
    <dgm:cxn modelId="{AD1B750E-9A41-4D73-980F-8064721B3880}" srcId="{9147FBEC-BD2A-4247-A2CC-D4A6968C80A5}" destId="{BE8EA5F4-B5F8-42B6-9F44-025C825AE7FB}" srcOrd="0" destOrd="0" parTransId="{C217EBE2-28D1-4C67-972D-DA750CA46FC1}" sibTransId="{88E484E5-4518-4593-A24B-4424156380A6}"/>
    <dgm:cxn modelId="{D673754D-54DE-4A27-BF39-6435A71F6071}" type="presOf" srcId="{E3F89CAB-E433-4518-A29F-C2BBCE1E3316}" destId="{93BDDCDF-4542-4A60-BF35-BE09743C7F55}" srcOrd="0" destOrd="0" presId="urn:microsoft.com/office/officeart/2005/8/layout/vList5"/>
    <dgm:cxn modelId="{E2483583-55FF-4D54-8137-C8676C4B53C6}" type="presOf" srcId="{038F187C-1714-49DF-B129-092B322C610E}" destId="{5956DBFF-0B89-4CE9-8A5C-7BD5DB7C76BD}" srcOrd="0" destOrd="0" presId="urn:microsoft.com/office/officeart/2005/8/layout/vList5"/>
    <dgm:cxn modelId="{02A7FD7C-87CF-4904-A855-F098348E57C6}" srcId="{038F187C-1714-49DF-B129-092B322C610E}" destId="{E3F89CAB-E433-4518-A29F-C2BBCE1E3316}" srcOrd="0" destOrd="0" parTransId="{FE2D4F3B-3DFC-49A6-ABFE-6E6FF716F09B}" sibTransId="{7EE9609E-71C3-4E7A-985F-9E8C71DE50A5}"/>
    <dgm:cxn modelId="{1F88E228-7449-48EB-B8F3-7854AD93EABA}" srcId="{84F0BF91-C5AE-482C-AB63-8D613CDE8238}" destId="{C75EADED-624E-4255-B40F-07FA15DC65BD}" srcOrd="0" destOrd="0" parTransId="{11D5100C-DE59-4520-A7FF-B2D11917F1B4}" sibTransId="{952DB728-73FC-4B0E-879B-A44183509745}"/>
    <dgm:cxn modelId="{1E1B558F-0025-43DF-B28F-67340CF3316C}" srcId="{D649D4F1-AE42-4152-9591-9788DF209775}" destId="{038F187C-1714-49DF-B129-092B322C610E}" srcOrd="2" destOrd="0" parTransId="{DF5725CA-5990-4FA7-8FCC-9B968EB80A53}" sibTransId="{3669680E-6922-4C40-98E6-6D146A7EE89F}"/>
    <dgm:cxn modelId="{9D2E75F5-FF25-4DDF-A39B-723F3AE6DB59}" type="presOf" srcId="{89C231C5-3522-4F3A-B190-78542E9415F1}" destId="{4D5A1ECA-DDC0-4C03-AE0E-343BA083AFE1}" srcOrd="0" destOrd="1" presId="urn:microsoft.com/office/officeart/2005/8/layout/vList5"/>
    <dgm:cxn modelId="{8D00189F-67A7-4E9A-82B8-1087107497C9}" srcId="{D649D4F1-AE42-4152-9591-9788DF209775}" destId="{2FFBDCD5-9430-4ED1-9102-137A28212B3B}" srcOrd="0" destOrd="0" parTransId="{60A93C62-0815-4948-84C1-7E5EAD4F4FDB}" sibTransId="{1056F76F-32C7-4FDC-9F20-6803D4B830A2}"/>
    <dgm:cxn modelId="{98DF9581-BC55-4857-A451-ED348A13FE0D}" type="presOf" srcId="{D649D4F1-AE42-4152-9591-9788DF209775}" destId="{6D8FB9E8-D014-4ED3-B974-113D2068069C}" srcOrd="0" destOrd="0" presId="urn:microsoft.com/office/officeart/2005/8/layout/vList5"/>
    <dgm:cxn modelId="{8C285752-6F47-450B-8A00-2A6ABF1ADDF3}" type="presOf" srcId="{F4CD3F4C-A152-4C19-BD83-F17544FEC6BB}" destId="{4D5A1ECA-DDC0-4C03-AE0E-343BA083AFE1}" srcOrd="0" destOrd="0" presId="urn:microsoft.com/office/officeart/2005/8/layout/vList5"/>
    <dgm:cxn modelId="{418BFA65-F66F-4E47-9E3B-260B7D331325}" srcId="{2FFBDCD5-9430-4ED1-9102-137A28212B3B}" destId="{F4CD3F4C-A152-4C19-BD83-F17544FEC6BB}" srcOrd="0" destOrd="0" parTransId="{20F957CD-2DCA-4064-9403-8A9A621625FF}" sibTransId="{124B44B6-794F-48E5-AD2E-683DAE78F719}"/>
    <dgm:cxn modelId="{20F21FF0-839E-4B05-89DF-5D0D418EF061}" type="presOf" srcId="{2FFBDCD5-9430-4ED1-9102-137A28212B3B}" destId="{1BFCD4B6-6A63-43DE-8840-BCA2C07008B1}" srcOrd="0" destOrd="0" presId="urn:microsoft.com/office/officeart/2005/8/layout/vList5"/>
    <dgm:cxn modelId="{5BC865CB-FC05-43F4-9BE9-727D8C43E0C6}" type="presOf" srcId="{9147FBEC-BD2A-4247-A2CC-D4A6968C80A5}" destId="{45EB1724-3F1D-4ADA-89FD-70377D21DA19}" srcOrd="0" destOrd="0" presId="urn:microsoft.com/office/officeart/2005/8/layout/vList5"/>
    <dgm:cxn modelId="{3A2498B8-BC57-459B-A040-C46222F1E0EE}" srcId="{2FFBDCD5-9430-4ED1-9102-137A28212B3B}" destId="{89C231C5-3522-4F3A-B190-78542E9415F1}" srcOrd="1" destOrd="0" parTransId="{2DFD3375-6247-4075-B4BB-BB7372553244}" sibTransId="{918CF3C4-9095-43B3-8854-4C1446B93AF1}"/>
    <dgm:cxn modelId="{3A720E9B-12EE-438F-BD24-C72492E3BE21}" type="presOf" srcId="{84F0BF91-C5AE-482C-AB63-8D613CDE8238}" destId="{4F069A80-5E1F-4EB7-B6FB-E3749ED6D63E}" srcOrd="0" destOrd="0" presId="urn:microsoft.com/office/officeart/2005/8/layout/vList5"/>
    <dgm:cxn modelId="{D70EDA9C-5A04-49AE-AE45-9DC6C2631D14}" type="presOf" srcId="{BE8EA5F4-B5F8-42B6-9F44-025C825AE7FB}" destId="{73458953-AEF8-48A6-9044-A3FB9285EE8A}" srcOrd="0" destOrd="0" presId="urn:microsoft.com/office/officeart/2005/8/layout/vList5"/>
    <dgm:cxn modelId="{F5035936-C46E-4FD0-BC25-85506640FC04}" type="presOf" srcId="{C75EADED-624E-4255-B40F-07FA15DC65BD}" destId="{EC835A1D-694E-4667-8E48-1800EB225823}" srcOrd="0" destOrd="0" presId="urn:microsoft.com/office/officeart/2005/8/layout/vList5"/>
    <dgm:cxn modelId="{88B3F223-F2BF-4997-8BEB-61931A024C72}" srcId="{D649D4F1-AE42-4152-9591-9788DF209775}" destId="{84F0BF91-C5AE-482C-AB63-8D613CDE8238}" srcOrd="1" destOrd="0" parTransId="{AE08A0BE-1F36-4BFE-A2A2-8D2537901A1D}" sibTransId="{0D97F321-0A5C-4D4B-8939-FA47CA537008}"/>
    <dgm:cxn modelId="{95212201-CF53-4065-A907-49576DA40D3E}" type="presParOf" srcId="{6D8FB9E8-D014-4ED3-B974-113D2068069C}" destId="{846B7A3F-2B36-41FA-BA90-6973E6793332}" srcOrd="0" destOrd="0" presId="urn:microsoft.com/office/officeart/2005/8/layout/vList5"/>
    <dgm:cxn modelId="{DA5AB409-D278-4AB0-A5D4-8571ABC3691A}" type="presParOf" srcId="{846B7A3F-2B36-41FA-BA90-6973E6793332}" destId="{1BFCD4B6-6A63-43DE-8840-BCA2C07008B1}" srcOrd="0" destOrd="0" presId="urn:microsoft.com/office/officeart/2005/8/layout/vList5"/>
    <dgm:cxn modelId="{965FDCED-FF78-4168-B3F3-1B7B7419C741}" type="presParOf" srcId="{846B7A3F-2B36-41FA-BA90-6973E6793332}" destId="{4D5A1ECA-DDC0-4C03-AE0E-343BA083AFE1}" srcOrd="1" destOrd="0" presId="urn:microsoft.com/office/officeart/2005/8/layout/vList5"/>
    <dgm:cxn modelId="{EE2B339C-59DB-4104-BBE7-6CB6FE80CB00}" type="presParOf" srcId="{6D8FB9E8-D014-4ED3-B974-113D2068069C}" destId="{B7793ACE-9F5A-4BA4-9DE5-BF573EA1C827}" srcOrd="1" destOrd="0" presId="urn:microsoft.com/office/officeart/2005/8/layout/vList5"/>
    <dgm:cxn modelId="{D87A4D11-6E2D-4CEE-B980-A55B0328E4CE}" type="presParOf" srcId="{6D8FB9E8-D014-4ED3-B974-113D2068069C}" destId="{788B3C75-75AA-48E9-B51C-AD2C4AC388F6}" srcOrd="2" destOrd="0" presId="urn:microsoft.com/office/officeart/2005/8/layout/vList5"/>
    <dgm:cxn modelId="{EF092CEB-7BF0-46A7-A1FA-1133507F4817}" type="presParOf" srcId="{788B3C75-75AA-48E9-B51C-AD2C4AC388F6}" destId="{4F069A80-5E1F-4EB7-B6FB-E3749ED6D63E}" srcOrd="0" destOrd="0" presId="urn:microsoft.com/office/officeart/2005/8/layout/vList5"/>
    <dgm:cxn modelId="{E0A3B16B-5F8F-4A3A-AF58-9A853BA28FAE}" type="presParOf" srcId="{788B3C75-75AA-48E9-B51C-AD2C4AC388F6}" destId="{EC835A1D-694E-4667-8E48-1800EB225823}" srcOrd="1" destOrd="0" presId="urn:microsoft.com/office/officeart/2005/8/layout/vList5"/>
    <dgm:cxn modelId="{12F6673E-3654-4AA7-8CFA-E13B781DCF3B}" type="presParOf" srcId="{6D8FB9E8-D014-4ED3-B974-113D2068069C}" destId="{97082260-3777-473E-8E81-A5AB1AFB6592}" srcOrd="3" destOrd="0" presId="urn:microsoft.com/office/officeart/2005/8/layout/vList5"/>
    <dgm:cxn modelId="{F65C6A63-6666-4562-87ED-36701771A711}" type="presParOf" srcId="{6D8FB9E8-D014-4ED3-B974-113D2068069C}" destId="{772AC1EB-805D-4510-8081-6700B77C8D51}" srcOrd="4" destOrd="0" presId="urn:microsoft.com/office/officeart/2005/8/layout/vList5"/>
    <dgm:cxn modelId="{0010B6DA-3780-42D3-A007-275BEB8117DC}" type="presParOf" srcId="{772AC1EB-805D-4510-8081-6700B77C8D51}" destId="{5956DBFF-0B89-4CE9-8A5C-7BD5DB7C76BD}" srcOrd="0" destOrd="0" presId="urn:microsoft.com/office/officeart/2005/8/layout/vList5"/>
    <dgm:cxn modelId="{DE55BCDB-18A9-4CD1-8A58-B99B7CB66586}" type="presParOf" srcId="{772AC1EB-805D-4510-8081-6700B77C8D51}" destId="{93BDDCDF-4542-4A60-BF35-BE09743C7F55}" srcOrd="1" destOrd="0" presId="urn:microsoft.com/office/officeart/2005/8/layout/vList5"/>
    <dgm:cxn modelId="{EB3C0992-8D10-4D93-9A20-C7BC6C225E75}" type="presParOf" srcId="{6D8FB9E8-D014-4ED3-B974-113D2068069C}" destId="{BB73140B-8F1F-41FF-8CFD-B2EC35D33D5B}" srcOrd="5" destOrd="0" presId="urn:microsoft.com/office/officeart/2005/8/layout/vList5"/>
    <dgm:cxn modelId="{5B41B384-4194-47E3-A053-39A6AEA0FEE9}" type="presParOf" srcId="{6D8FB9E8-D014-4ED3-B974-113D2068069C}" destId="{9A37614F-B0B3-4A7A-BB7C-C3486FA8B78F}" srcOrd="6" destOrd="0" presId="urn:microsoft.com/office/officeart/2005/8/layout/vList5"/>
    <dgm:cxn modelId="{DC55BE62-E940-47B8-B34A-F2E1362EFC0A}" type="presParOf" srcId="{9A37614F-B0B3-4A7A-BB7C-C3486FA8B78F}" destId="{45EB1724-3F1D-4ADA-89FD-70377D21DA19}" srcOrd="0" destOrd="0" presId="urn:microsoft.com/office/officeart/2005/8/layout/vList5"/>
    <dgm:cxn modelId="{3980408B-B186-48C5-A226-2910164AD59B}" type="presParOf" srcId="{9A37614F-B0B3-4A7A-BB7C-C3486FA8B78F}" destId="{73458953-AEF8-48A6-9044-A3FB9285EE8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649D4F1-AE42-4152-9591-9788DF209775}" type="doc">
      <dgm:prSet loTypeId="urn:microsoft.com/office/officeart/2005/8/layout/vList5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2FFBDCD5-9430-4ED1-9102-137A28212B3B}">
      <dgm:prSet phldrT="[Text]"/>
      <dgm:spPr/>
      <dgm:t>
        <a:bodyPr/>
        <a:lstStyle/>
        <a:p>
          <a:r>
            <a:rPr lang="en-GB" dirty="0" smtClean="0"/>
            <a:t>Market infrastructure </a:t>
          </a:r>
          <a:endParaRPr lang="en-GB" dirty="0"/>
        </a:p>
      </dgm:t>
    </dgm:pt>
    <dgm:pt modelId="{60A93C62-0815-4948-84C1-7E5EAD4F4FDB}" type="parTrans" cxnId="{8D00189F-67A7-4E9A-82B8-1087107497C9}">
      <dgm:prSet/>
      <dgm:spPr/>
      <dgm:t>
        <a:bodyPr/>
        <a:lstStyle/>
        <a:p>
          <a:endParaRPr lang="en-GB"/>
        </a:p>
      </dgm:t>
    </dgm:pt>
    <dgm:pt modelId="{1056F76F-32C7-4FDC-9F20-6803D4B830A2}" type="sibTrans" cxnId="{8D00189F-67A7-4E9A-82B8-1087107497C9}">
      <dgm:prSet/>
      <dgm:spPr/>
      <dgm:t>
        <a:bodyPr/>
        <a:lstStyle/>
        <a:p>
          <a:endParaRPr lang="en-GB"/>
        </a:p>
      </dgm:t>
    </dgm:pt>
    <dgm:pt modelId="{F4CD3F4C-A152-4C19-BD83-F17544FEC6BB}">
      <dgm:prSet phldrT="[Text]"/>
      <dgm:spPr/>
      <dgm:t>
        <a:bodyPr/>
        <a:lstStyle/>
        <a:p>
          <a:r>
            <a:rPr lang="en-GB" dirty="0" smtClean="0"/>
            <a:t>Post-trade infrastructure and collateral markets</a:t>
          </a:r>
          <a:endParaRPr lang="en-GB" dirty="0"/>
        </a:p>
      </dgm:t>
    </dgm:pt>
    <dgm:pt modelId="{20F957CD-2DCA-4064-9403-8A9A621625FF}" type="parTrans" cxnId="{418BFA65-F66F-4E47-9E3B-260B7D331325}">
      <dgm:prSet/>
      <dgm:spPr/>
      <dgm:t>
        <a:bodyPr/>
        <a:lstStyle/>
        <a:p>
          <a:endParaRPr lang="en-GB"/>
        </a:p>
      </dgm:t>
    </dgm:pt>
    <dgm:pt modelId="{124B44B6-794F-48E5-AD2E-683DAE78F719}" type="sibTrans" cxnId="{418BFA65-F66F-4E47-9E3B-260B7D331325}">
      <dgm:prSet/>
      <dgm:spPr/>
      <dgm:t>
        <a:bodyPr/>
        <a:lstStyle/>
        <a:p>
          <a:endParaRPr lang="en-GB"/>
        </a:p>
      </dgm:t>
    </dgm:pt>
    <dgm:pt modelId="{84F0BF91-C5AE-482C-AB63-8D613CDE8238}">
      <dgm:prSet phldrT="[Text]"/>
      <dgm:spPr/>
      <dgm:t>
        <a:bodyPr/>
        <a:lstStyle/>
        <a:p>
          <a:r>
            <a:rPr lang="en-GB" dirty="0" smtClean="0"/>
            <a:t>National barriers</a:t>
          </a:r>
          <a:endParaRPr lang="en-GB" dirty="0"/>
        </a:p>
      </dgm:t>
    </dgm:pt>
    <dgm:pt modelId="{AE08A0BE-1F36-4BFE-A2A2-8D2537901A1D}" type="parTrans" cxnId="{88B3F223-F2BF-4997-8BEB-61931A024C72}">
      <dgm:prSet/>
      <dgm:spPr/>
      <dgm:t>
        <a:bodyPr/>
        <a:lstStyle/>
        <a:p>
          <a:endParaRPr lang="en-GB"/>
        </a:p>
      </dgm:t>
    </dgm:pt>
    <dgm:pt modelId="{0D97F321-0A5C-4D4B-8939-FA47CA537008}" type="sibTrans" cxnId="{88B3F223-F2BF-4997-8BEB-61931A024C72}">
      <dgm:prSet/>
      <dgm:spPr/>
      <dgm:t>
        <a:bodyPr/>
        <a:lstStyle/>
        <a:p>
          <a:endParaRPr lang="en-GB"/>
        </a:p>
      </dgm:t>
    </dgm:pt>
    <dgm:pt modelId="{038F187C-1714-49DF-B129-092B322C610E}">
      <dgm:prSet phldrT="[Text]"/>
      <dgm:spPr/>
      <dgm:t>
        <a:bodyPr/>
        <a:lstStyle/>
        <a:p>
          <a:r>
            <a:rPr lang="en-GB" dirty="0" smtClean="0"/>
            <a:t>Insolvency proceedings </a:t>
          </a:r>
          <a:endParaRPr lang="en-GB" dirty="0"/>
        </a:p>
      </dgm:t>
    </dgm:pt>
    <dgm:pt modelId="{DF5725CA-5990-4FA7-8FCC-9B968EB80A53}" type="parTrans" cxnId="{1E1B558F-0025-43DF-B28F-67340CF3316C}">
      <dgm:prSet/>
      <dgm:spPr/>
      <dgm:t>
        <a:bodyPr/>
        <a:lstStyle/>
        <a:p>
          <a:endParaRPr lang="en-GB"/>
        </a:p>
      </dgm:t>
    </dgm:pt>
    <dgm:pt modelId="{3669680E-6922-4C40-98E6-6D146A7EE89F}" type="sibTrans" cxnId="{1E1B558F-0025-43DF-B28F-67340CF3316C}">
      <dgm:prSet/>
      <dgm:spPr/>
      <dgm:t>
        <a:bodyPr/>
        <a:lstStyle/>
        <a:p>
          <a:endParaRPr lang="en-GB"/>
        </a:p>
      </dgm:t>
    </dgm:pt>
    <dgm:pt modelId="{A045B626-A8A0-489E-A010-AB06A2FAC055}">
      <dgm:prSet phldrT="[Text]"/>
      <dgm:spPr/>
      <dgm:t>
        <a:bodyPr/>
        <a:lstStyle/>
        <a:p>
          <a:r>
            <a:rPr lang="en-GB" dirty="0" smtClean="0"/>
            <a:t>Securities ownership in cross-border situations</a:t>
          </a:r>
          <a:endParaRPr lang="en-GB" dirty="0"/>
        </a:p>
      </dgm:t>
    </dgm:pt>
    <dgm:pt modelId="{4B5E7139-6DD9-41BD-BBFE-18D2F9099EF2}" type="parTrans" cxnId="{9742DE00-A13D-4127-B387-5C79483BBE18}">
      <dgm:prSet/>
      <dgm:spPr/>
      <dgm:t>
        <a:bodyPr/>
        <a:lstStyle/>
        <a:p>
          <a:endParaRPr lang="en-GB"/>
        </a:p>
      </dgm:t>
    </dgm:pt>
    <dgm:pt modelId="{C6D7B187-C787-402A-A5EF-B6E54E28DF38}" type="sibTrans" cxnId="{9742DE00-A13D-4127-B387-5C79483BBE18}">
      <dgm:prSet/>
      <dgm:spPr/>
      <dgm:t>
        <a:bodyPr/>
        <a:lstStyle/>
        <a:p>
          <a:endParaRPr lang="en-GB"/>
        </a:p>
      </dgm:t>
    </dgm:pt>
    <dgm:pt modelId="{687C338F-EFC9-4171-92A8-9F3F05360B8B}">
      <dgm:prSet phldrT="[Text]"/>
      <dgm:spPr/>
      <dgm:t>
        <a:bodyPr/>
        <a:lstStyle/>
        <a:p>
          <a:r>
            <a:rPr lang="en-GB" b="0" dirty="0" smtClean="0"/>
            <a:t>Drawing on 2014 Recommendation, prepare l</a:t>
          </a:r>
          <a:r>
            <a:rPr lang="fr-BE" b="0" dirty="0" err="1" smtClean="0"/>
            <a:t>egislative</a:t>
          </a:r>
          <a:r>
            <a:rPr lang="fr-BE" b="0" dirty="0" smtClean="0"/>
            <a:t> </a:t>
          </a:r>
          <a:r>
            <a:rPr lang="fr-BE" b="0" dirty="0" err="1" smtClean="0"/>
            <a:t>initaive</a:t>
          </a:r>
          <a:r>
            <a:rPr lang="fr-BE" b="0" dirty="0" smtClean="0"/>
            <a:t> on business </a:t>
          </a:r>
          <a:r>
            <a:rPr lang="fr-BE" b="0" dirty="0" err="1" smtClean="0"/>
            <a:t>insolvency</a:t>
          </a:r>
          <a:r>
            <a:rPr lang="fr-BE" b="0" dirty="0" smtClean="0"/>
            <a:t> incl. </a:t>
          </a:r>
          <a:r>
            <a:rPr lang="fr-BE" b="0" dirty="0" err="1" smtClean="0"/>
            <a:t>early</a:t>
          </a:r>
          <a:r>
            <a:rPr lang="fr-BE" b="0" dirty="0" smtClean="0"/>
            <a:t> </a:t>
          </a:r>
          <a:r>
            <a:rPr lang="fr-BE" b="0" dirty="0" err="1" smtClean="0"/>
            <a:t>restructuring</a:t>
          </a:r>
          <a:r>
            <a:rPr lang="fr-BE" b="0" smtClean="0"/>
            <a:t> and 2</a:t>
          </a:r>
          <a:r>
            <a:rPr lang="fr-BE" b="0" baseline="30000" smtClean="0"/>
            <a:t>nd</a:t>
          </a:r>
          <a:r>
            <a:rPr lang="fr-BE" b="0" smtClean="0"/>
            <a:t> chance</a:t>
          </a:r>
          <a:endParaRPr lang="en-GB" b="0" dirty="0"/>
        </a:p>
      </dgm:t>
    </dgm:pt>
    <dgm:pt modelId="{79AF59B7-A690-4D0D-BB73-F77219813FED}" type="parTrans" cxnId="{29BB4246-AECA-4F5D-9B5D-30236EDC1071}">
      <dgm:prSet/>
      <dgm:spPr/>
      <dgm:t>
        <a:bodyPr/>
        <a:lstStyle/>
        <a:p>
          <a:endParaRPr lang="en-GB"/>
        </a:p>
      </dgm:t>
    </dgm:pt>
    <dgm:pt modelId="{A96A6879-0614-4B78-A2EB-1530D1290BB8}" type="sibTrans" cxnId="{29BB4246-AECA-4F5D-9B5D-30236EDC1071}">
      <dgm:prSet/>
      <dgm:spPr/>
      <dgm:t>
        <a:bodyPr/>
        <a:lstStyle/>
        <a:p>
          <a:endParaRPr lang="en-GB"/>
        </a:p>
      </dgm:t>
    </dgm:pt>
    <dgm:pt modelId="{39F3CDD1-2F0E-4317-81FD-129A77C9CAFB}">
      <dgm:prSet phldrT="[Text]"/>
      <dgm:spPr/>
      <dgm:t>
        <a:bodyPr/>
        <a:lstStyle/>
        <a:p>
          <a:r>
            <a:rPr lang="en-GB" dirty="0" smtClean="0"/>
            <a:t>Tackle unjustified national barriers to free movement of capital</a:t>
          </a:r>
          <a:endParaRPr lang="en-GB" dirty="0"/>
        </a:p>
      </dgm:t>
    </dgm:pt>
    <dgm:pt modelId="{C7E036DC-2A79-4C1D-907F-80D17B0FB77A}" type="parTrans" cxnId="{AA3F8088-D686-4EE0-9481-BA7D4E9028DC}">
      <dgm:prSet/>
      <dgm:spPr/>
      <dgm:t>
        <a:bodyPr/>
        <a:lstStyle/>
        <a:p>
          <a:endParaRPr lang="en-GB"/>
        </a:p>
      </dgm:t>
    </dgm:pt>
    <dgm:pt modelId="{D6097DB6-03BF-451C-8B41-C36F920D45F2}" type="sibTrans" cxnId="{AA3F8088-D686-4EE0-9481-BA7D4E9028DC}">
      <dgm:prSet/>
      <dgm:spPr/>
      <dgm:t>
        <a:bodyPr/>
        <a:lstStyle/>
        <a:p>
          <a:endParaRPr lang="en-GB"/>
        </a:p>
      </dgm:t>
    </dgm:pt>
    <dgm:pt modelId="{6D8FB9E8-D014-4ED3-B974-113D2068069C}" type="pres">
      <dgm:prSet presAssocID="{D649D4F1-AE42-4152-9591-9788DF20977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46B7A3F-2B36-41FA-BA90-6973E6793332}" type="pres">
      <dgm:prSet presAssocID="{2FFBDCD5-9430-4ED1-9102-137A28212B3B}" presName="linNode" presStyleCnt="0"/>
      <dgm:spPr/>
    </dgm:pt>
    <dgm:pt modelId="{1BFCD4B6-6A63-43DE-8840-BCA2C07008B1}" type="pres">
      <dgm:prSet presAssocID="{2FFBDCD5-9430-4ED1-9102-137A28212B3B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D5A1ECA-DDC0-4C03-AE0E-343BA083AFE1}" type="pres">
      <dgm:prSet presAssocID="{2FFBDCD5-9430-4ED1-9102-137A28212B3B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7793ACE-9F5A-4BA4-9DE5-BF573EA1C827}" type="pres">
      <dgm:prSet presAssocID="{1056F76F-32C7-4FDC-9F20-6803D4B830A2}" presName="sp" presStyleCnt="0"/>
      <dgm:spPr/>
    </dgm:pt>
    <dgm:pt modelId="{788B3C75-75AA-48E9-B51C-AD2C4AC388F6}" type="pres">
      <dgm:prSet presAssocID="{84F0BF91-C5AE-482C-AB63-8D613CDE8238}" presName="linNode" presStyleCnt="0"/>
      <dgm:spPr/>
    </dgm:pt>
    <dgm:pt modelId="{4F069A80-5E1F-4EB7-B6FB-E3749ED6D63E}" type="pres">
      <dgm:prSet presAssocID="{84F0BF91-C5AE-482C-AB63-8D613CDE8238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C835A1D-694E-4667-8E48-1800EB225823}" type="pres">
      <dgm:prSet presAssocID="{84F0BF91-C5AE-482C-AB63-8D613CDE8238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7082260-3777-473E-8E81-A5AB1AFB6592}" type="pres">
      <dgm:prSet presAssocID="{0D97F321-0A5C-4D4B-8939-FA47CA537008}" presName="sp" presStyleCnt="0"/>
      <dgm:spPr/>
    </dgm:pt>
    <dgm:pt modelId="{772AC1EB-805D-4510-8081-6700B77C8D51}" type="pres">
      <dgm:prSet presAssocID="{038F187C-1714-49DF-B129-092B322C610E}" presName="linNode" presStyleCnt="0"/>
      <dgm:spPr/>
    </dgm:pt>
    <dgm:pt modelId="{5956DBFF-0B89-4CE9-8A5C-7BD5DB7C76BD}" type="pres">
      <dgm:prSet presAssocID="{038F187C-1714-49DF-B129-092B322C610E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3BDDCDF-4542-4A60-BF35-BE09743C7F55}" type="pres">
      <dgm:prSet presAssocID="{038F187C-1714-49DF-B129-092B322C610E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6729338-F0D2-418C-8308-573446DB42C9}" type="presOf" srcId="{F4CD3F4C-A152-4C19-BD83-F17544FEC6BB}" destId="{4D5A1ECA-DDC0-4C03-AE0E-343BA083AFE1}" srcOrd="0" destOrd="0" presId="urn:microsoft.com/office/officeart/2005/8/layout/vList5"/>
    <dgm:cxn modelId="{10DFAA93-5D6E-42B8-95FD-94E67A757890}" type="presOf" srcId="{038F187C-1714-49DF-B129-092B322C610E}" destId="{5956DBFF-0B89-4CE9-8A5C-7BD5DB7C76BD}" srcOrd="0" destOrd="0" presId="urn:microsoft.com/office/officeart/2005/8/layout/vList5"/>
    <dgm:cxn modelId="{1E1B558F-0025-43DF-B28F-67340CF3316C}" srcId="{D649D4F1-AE42-4152-9591-9788DF209775}" destId="{038F187C-1714-49DF-B129-092B322C610E}" srcOrd="2" destOrd="0" parTransId="{DF5725CA-5990-4FA7-8FCC-9B968EB80A53}" sibTransId="{3669680E-6922-4C40-98E6-6D146A7EE89F}"/>
    <dgm:cxn modelId="{29BB4246-AECA-4F5D-9B5D-30236EDC1071}" srcId="{038F187C-1714-49DF-B129-092B322C610E}" destId="{687C338F-EFC9-4171-92A8-9F3F05360B8B}" srcOrd="0" destOrd="0" parTransId="{79AF59B7-A690-4D0D-BB73-F77219813FED}" sibTransId="{A96A6879-0614-4B78-A2EB-1530D1290BB8}"/>
    <dgm:cxn modelId="{8D00189F-67A7-4E9A-82B8-1087107497C9}" srcId="{D649D4F1-AE42-4152-9591-9788DF209775}" destId="{2FFBDCD5-9430-4ED1-9102-137A28212B3B}" srcOrd="0" destOrd="0" parTransId="{60A93C62-0815-4948-84C1-7E5EAD4F4FDB}" sibTransId="{1056F76F-32C7-4FDC-9F20-6803D4B830A2}"/>
    <dgm:cxn modelId="{A0598C67-E7BB-4970-A8AB-719BCAF38197}" type="presOf" srcId="{A045B626-A8A0-489E-A010-AB06A2FAC055}" destId="{4D5A1ECA-DDC0-4C03-AE0E-343BA083AFE1}" srcOrd="0" destOrd="1" presId="urn:microsoft.com/office/officeart/2005/8/layout/vList5"/>
    <dgm:cxn modelId="{AA3F8088-D686-4EE0-9481-BA7D4E9028DC}" srcId="{84F0BF91-C5AE-482C-AB63-8D613CDE8238}" destId="{39F3CDD1-2F0E-4317-81FD-129A77C9CAFB}" srcOrd="0" destOrd="0" parTransId="{C7E036DC-2A79-4C1D-907F-80D17B0FB77A}" sibTransId="{D6097DB6-03BF-451C-8B41-C36F920D45F2}"/>
    <dgm:cxn modelId="{94DB6AC5-4FA0-4B51-954A-EC5A81DDE744}" type="presOf" srcId="{D649D4F1-AE42-4152-9591-9788DF209775}" destId="{6D8FB9E8-D014-4ED3-B974-113D2068069C}" srcOrd="0" destOrd="0" presId="urn:microsoft.com/office/officeart/2005/8/layout/vList5"/>
    <dgm:cxn modelId="{418BFA65-F66F-4E47-9E3B-260B7D331325}" srcId="{2FFBDCD5-9430-4ED1-9102-137A28212B3B}" destId="{F4CD3F4C-A152-4C19-BD83-F17544FEC6BB}" srcOrd="0" destOrd="0" parTransId="{20F957CD-2DCA-4064-9403-8A9A621625FF}" sibTransId="{124B44B6-794F-48E5-AD2E-683DAE78F719}"/>
    <dgm:cxn modelId="{9742DE00-A13D-4127-B387-5C79483BBE18}" srcId="{2FFBDCD5-9430-4ED1-9102-137A28212B3B}" destId="{A045B626-A8A0-489E-A010-AB06A2FAC055}" srcOrd="1" destOrd="0" parTransId="{4B5E7139-6DD9-41BD-BBFE-18D2F9099EF2}" sibTransId="{C6D7B187-C787-402A-A5EF-B6E54E28DF38}"/>
    <dgm:cxn modelId="{8348E300-2CA9-474C-98F5-ABB2C2429CAF}" type="presOf" srcId="{2FFBDCD5-9430-4ED1-9102-137A28212B3B}" destId="{1BFCD4B6-6A63-43DE-8840-BCA2C07008B1}" srcOrd="0" destOrd="0" presId="urn:microsoft.com/office/officeart/2005/8/layout/vList5"/>
    <dgm:cxn modelId="{88B3F223-F2BF-4997-8BEB-61931A024C72}" srcId="{D649D4F1-AE42-4152-9591-9788DF209775}" destId="{84F0BF91-C5AE-482C-AB63-8D613CDE8238}" srcOrd="1" destOrd="0" parTransId="{AE08A0BE-1F36-4BFE-A2A2-8D2537901A1D}" sibTransId="{0D97F321-0A5C-4D4B-8939-FA47CA537008}"/>
    <dgm:cxn modelId="{4783C155-0BEC-4B84-9B0B-DB6E8B4B1F03}" type="presOf" srcId="{687C338F-EFC9-4171-92A8-9F3F05360B8B}" destId="{93BDDCDF-4542-4A60-BF35-BE09743C7F55}" srcOrd="0" destOrd="0" presId="urn:microsoft.com/office/officeart/2005/8/layout/vList5"/>
    <dgm:cxn modelId="{55549802-639C-46C1-AD66-A3A896C65246}" type="presOf" srcId="{39F3CDD1-2F0E-4317-81FD-129A77C9CAFB}" destId="{EC835A1D-694E-4667-8E48-1800EB225823}" srcOrd="0" destOrd="0" presId="urn:microsoft.com/office/officeart/2005/8/layout/vList5"/>
    <dgm:cxn modelId="{283F19CB-616F-493A-89D9-342E46828610}" type="presOf" srcId="{84F0BF91-C5AE-482C-AB63-8D613CDE8238}" destId="{4F069A80-5E1F-4EB7-B6FB-E3749ED6D63E}" srcOrd="0" destOrd="0" presId="urn:microsoft.com/office/officeart/2005/8/layout/vList5"/>
    <dgm:cxn modelId="{FBE189D6-804E-4878-B3B1-7607C05A4638}" type="presParOf" srcId="{6D8FB9E8-D014-4ED3-B974-113D2068069C}" destId="{846B7A3F-2B36-41FA-BA90-6973E6793332}" srcOrd="0" destOrd="0" presId="urn:microsoft.com/office/officeart/2005/8/layout/vList5"/>
    <dgm:cxn modelId="{0376CF74-6941-483E-9643-4D9AA24CA8CA}" type="presParOf" srcId="{846B7A3F-2B36-41FA-BA90-6973E6793332}" destId="{1BFCD4B6-6A63-43DE-8840-BCA2C07008B1}" srcOrd="0" destOrd="0" presId="urn:microsoft.com/office/officeart/2005/8/layout/vList5"/>
    <dgm:cxn modelId="{B3438BAC-5178-47AE-A114-3959A66BCCDB}" type="presParOf" srcId="{846B7A3F-2B36-41FA-BA90-6973E6793332}" destId="{4D5A1ECA-DDC0-4C03-AE0E-343BA083AFE1}" srcOrd="1" destOrd="0" presId="urn:microsoft.com/office/officeart/2005/8/layout/vList5"/>
    <dgm:cxn modelId="{672BA6CD-1D71-4A73-A16E-77056F18F3B4}" type="presParOf" srcId="{6D8FB9E8-D014-4ED3-B974-113D2068069C}" destId="{B7793ACE-9F5A-4BA4-9DE5-BF573EA1C827}" srcOrd="1" destOrd="0" presId="urn:microsoft.com/office/officeart/2005/8/layout/vList5"/>
    <dgm:cxn modelId="{9E1009E1-4E03-4128-BCAF-6A2264A11642}" type="presParOf" srcId="{6D8FB9E8-D014-4ED3-B974-113D2068069C}" destId="{788B3C75-75AA-48E9-B51C-AD2C4AC388F6}" srcOrd="2" destOrd="0" presId="urn:microsoft.com/office/officeart/2005/8/layout/vList5"/>
    <dgm:cxn modelId="{43977C11-EA6E-45C5-AD2D-1FC80A3BE31F}" type="presParOf" srcId="{788B3C75-75AA-48E9-B51C-AD2C4AC388F6}" destId="{4F069A80-5E1F-4EB7-B6FB-E3749ED6D63E}" srcOrd="0" destOrd="0" presId="urn:microsoft.com/office/officeart/2005/8/layout/vList5"/>
    <dgm:cxn modelId="{CFA404D5-6A5F-4BB5-9A30-9C5C8BBA727F}" type="presParOf" srcId="{788B3C75-75AA-48E9-B51C-AD2C4AC388F6}" destId="{EC835A1D-694E-4667-8E48-1800EB225823}" srcOrd="1" destOrd="0" presId="urn:microsoft.com/office/officeart/2005/8/layout/vList5"/>
    <dgm:cxn modelId="{ED14F5B7-9103-482C-90AF-B47DDA9BDD3D}" type="presParOf" srcId="{6D8FB9E8-D014-4ED3-B974-113D2068069C}" destId="{97082260-3777-473E-8E81-A5AB1AFB6592}" srcOrd="3" destOrd="0" presId="urn:microsoft.com/office/officeart/2005/8/layout/vList5"/>
    <dgm:cxn modelId="{BC27F97F-FEBE-4654-A07B-6B35A201BF83}" type="presParOf" srcId="{6D8FB9E8-D014-4ED3-B974-113D2068069C}" destId="{772AC1EB-805D-4510-8081-6700B77C8D51}" srcOrd="4" destOrd="0" presId="urn:microsoft.com/office/officeart/2005/8/layout/vList5"/>
    <dgm:cxn modelId="{0AAB9A1D-7C7B-4452-B93C-56BE05951FC0}" type="presParOf" srcId="{772AC1EB-805D-4510-8081-6700B77C8D51}" destId="{5956DBFF-0B89-4CE9-8A5C-7BD5DB7C76BD}" srcOrd="0" destOrd="0" presId="urn:microsoft.com/office/officeart/2005/8/layout/vList5"/>
    <dgm:cxn modelId="{293B9577-9B94-4352-932B-0177343609C2}" type="presParOf" srcId="{772AC1EB-805D-4510-8081-6700B77C8D51}" destId="{93BDDCDF-4542-4A60-BF35-BE09743C7F5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649D4F1-AE42-4152-9591-9788DF209775}" type="doc">
      <dgm:prSet loTypeId="urn:microsoft.com/office/officeart/2005/8/layout/vList5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84F0BF91-C5AE-482C-AB63-8D613CDE8238}">
      <dgm:prSet phldrT="[Text]"/>
      <dgm:spPr/>
      <dgm:t>
        <a:bodyPr/>
        <a:lstStyle/>
        <a:p>
          <a:r>
            <a:rPr lang="en-GB" dirty="0" smtClean="0"/>
            <a:t>Cross-border tax barriers</a:t>
          </a:r>
          <a:endParaRPr lang="en-GB" dirty="0"/>
        </a:p>
      </dgm:t>
    </dgm:pt>
    <dgm:pt modelId="{AE08A0BE-1F36-4BFE-A2A2-8D2537901A1D}" type="parTrans" cxnId="{88B3F223-F2BF-4997-8BEB-61931A024C72}">
      <dgm:prSet/>
      <dgm:spPr/>
      <dgm:t>
        <a:bodyPr/>
        <a:lstStyle/>
        <a:p>
          <a:endParaRPr lang="en-GB"/>
        </a:p>
      </dgm:t>
    </dgm:pt>
    <dgm:pt modelId="{0D97F321-0A5C-4D4B-8939-FA47CA537008}" type="sibTrans" cxnId="{88B3F223-F2BF-4997-8BEB-61931A024C72}">
      <dgm:prSet/>
      <dgm:spPr/>
      <dgm:t>
        <a:bodyPr/>
        <a:lstStyle/>
        <a:p>
          <a:endParaRPr lang="en-GB"/>
        </a:p>
      </dgm:t>
    </dgm:pt>
    <dgm:pt modelId="{038F187C-1714-49DF-B129-092B322C610E}">
      <dgm:prSet phldrT="[Text]"/>
      <dgm:spPr/>
      <dgm:t>
        <a:bodyPr/>
        <a:lstStyle/>
        <a:p>
          <a:r>
            <a:rPr lang="en-GB" dirty="0" smtClean="0"/>
            <a:t>Stability and convergence </a:t>
          </a:r>
          <a:endParaRPr lang="en-GB" dirty="0"/>
        </a:p>
      </dgm:t>
    </dgm:pt>
    <dgm:pt modelId="{DF5725CA-5990-4FA7-8FCC-9B968EB80A53}" type="parTrans" cxnId="{1E1B558F-0025-43DF-B28F-67340CF3316C}">
      <dgm:prSet/>
      <dgm:spPr/>
      <dgm:t>
        <a:bodyPr/>
        <a:lstStyle/>
        <a:p>
          <a:endParaRPr lang="en-GB"/>
        </a:p>
      </dgm:t>
    </dgm:pt>
    <dgm:pt modelId="{3669680E-6922-4C40-98E6-6D146A7EE89F}" type="sibTrans" cxnId="{1E1B558F-0025-43DF-B28F-67340CF3316C}">
      <dgm:prSet/>
      <dgm:spPr/>
      <dgm:t>
        <a:bodyPr/>
        <a:lstStyle/>
        <a:p>
          <a:endParaRPr lang="en-GB"/>
        </a:p>
      </dgm:t>
    </dgm:pt>
    <dgm:pt modelId="{E3F89CAB-E433-4518-A29F-C2BBCE1E3316}">
      <dgm:prSet phldrT="[Text]"/>
      <dgm:spPr/>
      <dgm:t>
        <a:bodyPr/>
        <a:lstStyle/>
        <a:p>
          <a:r>
            <a:rPr lang="fr-BE" dirty="0" smtClean="0"/>
            <a:t>Monitoring of </a:t>
          </a:r>
          <a:r>
            <a:rPr lang="fr-BE" dirty="0" err="1" smtClean="0"/>
            <a:t>macroprudential</a:t>
          </a:r>
          <a:r>
            <a:rPr lang="fr-BE" dirty="0" smtClean="0"/>
            <a:t> </a:t>
          </a:r>
          <a:r>
            <a:rPr lang="fr-BE" dirty="0" err="1" smtClean="0"/>
            <a:t>risks</a:t>
          </a:r>
          <a:r>
            <a:rPr lang="fr-BE" dirty="0" smtClean="0"/>
            <a:t> (</a:t>
          </a:r>
          <a:r>
            <a:rPr lang="fr-BE" dirty="0" err="1" smtClean="0"/>
            <a:t>forthcoming</a:t>
          </a:r>
          <a:r>
            <a:rPr lang="fr-BE" dirty="0" smtClean="0"/>
            <a:t> ESRB </a:t>
          </a:r>
          <a:r>
            <a:rPr lang="fr-BE" dirty="0" err="1" smtClean="0"/>
            <a:t>review</a:t>
          </a:r>
          <a:r>
            <a:rPr lang="fr-BE" dirty="0" smtClean="0"/>
            <a:t>).</a:t>
          </a:r>
          <a:endParaRPr lang="en-GB" dirty="0"/>
        </a:p>
      </dgm:t>
    </dgm:pt>
    <dgm:pt modelId="{FE2D4F3B-3DFC-49A6-ABFE-6E6FF716F09B}" type="parTrans" cxnId="{02A7FD7C-87CF-4904-A855-F098348E57C6}">
      <dgm:prSet/>
      <dgm:spPr/>
      <dgm:t>
        <a:bodyPr/>
        <a:lstStyle/>
        <a:p>
          <a:endParaRPr lang="en-GB"/>
        </a:p>
      </dgm:t>
    </dgm:pt>
    <dgm:pt modelId="{7EE9609E-71C3-4E7A-985F-9E8C71DE50A5}" type="sibTrans" cxnId="{02A7FD7C-87CF-4904-A855-F098348E57C6}">
      <dgm:prSet/>
      <dgm:spPr/>
      <dgm:t>
        <a:bodyPr/>
        <a:lstStyle/>
        <a:p>
          <a:endParaRPr lang="en-GB"/>
        </a:p>
      </dgm:t>
    </dgm:pt>
    <dgm:pt modelId="{687C338F-EFC9-4171-92A8-9F3F05360B8B}">
      <dgm:prSet phldrT="[Text]"/>
      <dgm:spPr/>
      <dgm:t>
        <a:bodyPr/>
        <a:lstStyle/>
        <a:p>
          <a:r>
            <a:rPr lang="fr-BE" dirty="0" smtClean="0"/>
            <a:t>Convergence of </a:t>
          </a:r>
          <a:r>
            <a:rPr lang="fr-BE" dirty="0" err="1" smtClean="0"/>
            <a:t>supervisory</a:t>
          </a:r>
          <a:r>
            <a:rPr lang="fr-BE" dirty="0" smtClean="0"/>
            <a:t> </a:t>
          </a:r>
          <a:r>
            <a:rPr lang="fr-BE" dirty="0" err="1" smtClean="0"/>
            <a:t>outcomes</a:t>
          </a:r>
          <a:r>
            <a:rPr lang="fr-BE" dirty="0" smtClean="0"/>
            <a:t> (single </a:t>
          </a:r>
          <a:r>
            <a:rPr lang="fr-BE" dirty="0" err="1" smtClean="0"/>
            <a:t>rulebook</a:t>
          </a:r>
          <a:r>
            <a:rPr lang="fr-BE" dirty="0" smtClean="0"/>
            <a:t>);</a:t>
          </a:r>
          <a:endParaRPr lang="en-GB" dirty="0"/>
        </a:p>
      </dgm:t>
    </dgm:pt>
    <dgm:pt modelId="{79AF59B7-A690-4D0D-BB73-F77219813FED}" type="parTrans" cxnId="{29BB4246-AECA-4F5D-9B5D-30236EDC1071}">
      <dgm:prSet/>
      <dgm:spPr/>
      <dgm:t>
        <a:bodyPr/>
        <a:lstStyle/>
        <a:p>
          <a:endParaRPr lang="en-GB"/>
        </a:p>
      </dgm:t>
    </dgm:pt>
    <dgm:pt modelId="{A96A6879-0614-4B78-A2EB-1530D1290BB8}" type="sibTrans" cxnId="{29BB4246-AECA-4F5D-9B5D-30236EDC1071}">
      <dgm:prSet/>
      <dgm:spPr/>
      <dgm:t>
        <a:bodyPr/>
        <a:lstStyle/>
        <a:p>
          <a:endParaRPr lang="en-GB"/>
        </a:p>
      </dgm:t>
    </dgm:pt>
    <dgm:pt modelId="{39F3CDD1-2F0E-4317-81FD-129A77C9CAFB}">
      <dgm:prSet phldrT="[Text]"/>
      <dgm:spPr/>
      <dgm:t>
        <a:bodyPr/>
        <a:lstStyle/>
        <a:p>
          <a:r>
            <a:rPr lang="fr-BE" b="0" dirty="0" err="1" smtClean="0"/>
            <a:t>Withholding</a:t>
          </a:r>
          <a:r>
            <a:rPr lang="fr-BE" b="0" dirty="0" smtClean="0"/>
            <a:t> </a:t>
          </a:r>
          <a:r>
            <a:rPr lang="fr-BE" b="0" dirty="0" err="1" smtClean="0"/>
            <a:t>tax</a:t>
          </a:r>
          <a:r>
            <a:rPr lang="fr-BE" b="0" dirty="0" smtClean="0"/>
            <a:t> </a:t>
          </a:r>
          <a:r>
            <a:rPr lang="fr-BE" b="0" dirty="0" err="1" smtClean="0"/>
            <a:t>refund</a:t>
          </a:r>
          <a:r>
            <a:rPr lang="fr-BE" b="0" dirty="0" smtClean="0"/>
            <a:t> </a:t>
          </a:r>
          <a:r>
            <a:rPr lang="fr-BE" b="0" dirty="0" err="1" smtClean="0"/>
            <a:t>procedures</a:t>
          </a:r>
          <a:r>
            <a:rPr lang="fr-BE" b="0" dirty="0" smtClean="0"/>
            <a:t>  </a:t>
          </a:r>
          <a:endParaRPr lang="en-GB" b="0" dirty="0"/>
        </a:p>
      </dgm:t>
    </dgm:pt>
    <dgm:pt modelId="{C7E036DC-2A79-4C1D-907F-80D17B0FB77A}" type="parTrans" cxnId="{AA3F8088-D686-4EE0-9481-BA7D4E9028DC}">
      <dgm:prSet/>
      <dgm:spPr/>
      <dgm:t>
        <a:bodyPr/>
        <a:lstStyle/>
        <a:p>
          <a:endParaRPr lang="en-GB"/>
        </a:p>
      </dgm:t>
    </dgm:pt>
    <dgm:pt modelId="{D6097DB6-03BF-451C-8B41-C36F920D45F2}" type="sibTrans" cxnId="{AA3F8088-D686-4EE0-9481-BA7D4E9028DC}">
      <dgm:prSet/>
      <dgm:spPr/>
      <dgm:t>
        <a:bodyPr/>
        <a:lstStyle/>
        <a:p>
          <a:endParaRPr lang="en-GB"/>
        </a:p>
      </dgm:t>
    </dgm:pt>
    <dgm:pt modelId="{7C0F11A7-87A1-4BE8-A6D5-8002E77AD2A2}">
      <dgm:prSet phldrT="[Text]"/>
      <dgm:spPr/>
      <dgm:t>
        <a:bodyPr/>
        <a:lstStyle/>
        <a:p>
          <a:r>
            <a:rPr lang="fr-BE" b="0" dirty="0" err="1" smtClean="0"/>
            <a:t>Discriminatory</a:t>
          </a:r>
          <a:r>
            <a:rPr lang="fr-BE" b="0" dirty="0" smtClean="0"/>
            <a:t> </a:t>
          </a:r>
          <a:r>
            <a:rPr lang="fr-BE" b="0" dirty="0" err="1" smtClean="0"/>
            <a:t>tax</a:t>
          </a:r>
          <a:r>
            <a:rPr lang="fr-BE" b="0" dirty="0" smtClean="0"/>
            <a:t> on pension &amp; </a:t>
          </a:r>
          <a:r>
            <a:rPr lang="fr-BE" b="0" dirty="0" err="1" smtClean="0"/>
            <a:t>insurance</a:t>
          </a:r>
          <a:r>
            <a:rPr lang="fr-BE" b="0" dirty="0" smtClean="0"/>
            <a:t> (</a:t>
          </a:r>
          <a:r>
            <a:rPr lang="en-GB" b="0" dirty="0" smtClean="0"/>
            <a:t>dividends, interest, real estate income and capital gains)</a:t>
          </a:r>
          <a:endParaRPr lang="en-GB" b="0" dirty="0"/>
        </a:p>
      </dgm:t>
    </dgm:pt>
    <dgm:pt modelId="{CC2FA3A8-05DC-462A-B1CC-E76014FB8AC7}" type="parTrans" cxnId="{E8585437-C8BC-4798-95DB-0B4025DD63CC}">
      <dgm:prSet/>
      <dgm:spPr/>
      <dgm:t>
        <a:bodyPr/>
        <a:lstStyle/>
        <a:p>
          <a:endParaRPr lang="en-GB"/>
        </a:p>
      </dgm:t>
    </dgm:pt>
    <dgm:pt modelId="{CA78E2FE-A0E4-4A05-BA8E-B2638F9865D6}" type="sibTrans" cxnId="{E8585437-C8BC-4798-95DB-0B4025DD63CC}">
      <dgm:prSet/>
      <dgm:spPr/>
      <dgm:t>
        <a:bodyPr/>
        <a:lstStyle/>
        <a:p>
          <a:endParaRPr lang="en-GB"/>
        </a:p>
      </dgm:t>
    </dgm:pt>
    <dgm:pt modelId="{E152F8B2-A46C-4419-A367-8527F78050F5}">
      <dgm:prSet phldrT="[Text]"/>
      <dgm:spPr/>
      <dgm:t>
        <a:bodyPr/>
        <a:lstStyle/>
        <a:p>
          <a:r>
            <a:rPr lang="en-GB" dirty="0" smtClean="0"/>
            <a:t>White Paper on ESA funding and governance;</a:t>
          </a:r>
          <a:endParaRPr lang="en-GB" dirty="0"/>
        </a:p>
      </dgm:t>
    </dgm:pt>
    <dgm:pt modelId="{7DCA5A89-A784-40F2-9EE3-6D508FDCD0AB}" type="parTrans" cxnId="{2E6277B3-AFC0-44C7-81B9-418CE69BAD8D}">
      <dgm:prSet/>
      <dgm:spPr/>
      <dgm:t>
        <a:bodyPr/>
        <a:lstStyle/>
        <a:p>
          <a:endParaRPr lang="en-GB"/>
        </a:p>
      </dgm:t>
    </dgm:pt>
    <dgm:pt modelId="{931516B1-0BB8-448E-A7DB-49566484DB33}" type="sibTrans" cxnId="{2E6277B3-AFC0-44C7-81B9-418CE69BAD8D}">
      <dgm:prSet/>
      <dgm:spPr/>
      <dgm:t>
        <a:bodyPr/>
        <a:lstStyle/>
        <a:p>
          <a:endParaRPr lang="en-GB"/>
        </a:p>
      </dgm:t>
    </dgm:pt>
    <dgm:pt modelId="{199A306B-0A8D-4400-A7C7-93D34BF0F767}">
      <dgm:prSet phldrT="[Text]"/>
      <dgm:spPr/>
      <dgm:t>
        <a:bodyPr/>
        <a:lstStyle/>
        <a:p>
          <a:r>
            <a:rPr lang="en-GB" dirty="0" smtClean="0"/>
            <a:t>Capacity building through the Commission's Structural Reform Support Service (SRSS) </a:t>
          </a:r>
          <a:endParaRPr lang="en-GB" dirty="0"/>
        </a:p>
      </dgm:t>
    </dgm:pt>
    <dgm:pt modelId="{2069C6F8-9DFC-4B05-89A0-9DF3ED1F3557}" type="parTrans" cxnId="{1BFB8DAA-75C4-4D6E-9301-02492F69C0E4}">
      <dgm:prSet/>
      <dgm:spPr/>
      <dgm:t>
        <a:bodyPr/>
        <a:lstStyle/>
        <a:p>
          <a:endParaRPr lang="en-GB"/>
        </a:p>
      </dgm:t>
    </dgm:pt>
    <dgm:pt modelId="{F72FC83F-8B0A-49F0-8098-B1C1E98675C3}" type="sibTrans" cxnId="{1BFB8DAA-75C4-4D6E-9301-02492F69C0E4}">
      <dgm:prSet/>
      <dgm:spPr/>
      <dgm:t>
        <a:bodyPr/>
        <a:lstStyle/>
        <a:p>
          <a:endParaRPr lang="en-GB"/>
        </a:p>
      </dgm:t>
    </dgm:pt>
    <dgm:pt modelId="{6D8FB9E8-D014-4ED3-B974-113D2068069C}" type="pres">
      <dgm:prSet presAssocID="{D649D4F1-AE42-4152-9591-9788DF20977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88B3C75-75AA-48E9-B51C-AD2C4AC388F6}" type="pres">
      <dgm:prSet presAssocID="{84F0BF91-C5AE-482C-AB63-8D613CDE8238}" presName="linNode" presStyleCnt="0"/>
      <dgm:spPr/>
    </dgm:pt>
    <dgm:pt modelId="{4F069A80-5E1F-4EB7-B6FB-E3749ED6D63E}" type="pres">
      <dgm:prSet presAssocID="{84F0BF91-C5AE-482C-AB63-8D613CDE8238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C835A1D-694E-4667-8E48-1800EB225823}" type="pres">
      <dgm:prSet presAssocID="{84F0BF91-C5AE-482C-AB63-8D613CDE8238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7082260-3777-473E-8E81-A5AB1AFB6592}" type="pres">
      <dgm:prSet presAssocID="{0D97F321-0A5C-4D4B-8939-FA47CA537008}" presName="sp" presStyleCnt="0"/>
      <dgm:spPr/>
    </dgm:pt>
    <dgm:pt modelId="{772AC1EB-805D-4510-8081-6700B77C8D51}" type="pres">
      <dgm:prSet presAssocID="{038F187C-1714-49DF-B129-092B322C610E}" presName="linNode" presStyleCnt="0"/>
      <dgm:spPr/>
    </dgm:pt>
    <dgm:pt modelId="{5956DBFF-0B89-4CE9-8A5C-7BD5DB7C76BD}" type="pres">
      <dgm:prSet presAssocID="{038F187C-1714-49DF-B129-092B322C610E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3BDDCDF-4542-4A60-BF35-BE09743C7F55}" type="pres">
      <dgm:prSet presAssocID="{038F187C-1714-49DF-B129-092B322C610E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E66A33C-B5F7-404E-A749-390E4E8CD457}" type="presOf" srcId="{7C0F11A7-87A1-4BE8-A6D5-8002E77AD2A2}" destId="{EC835A1D-694E-4667-8E48-1800EB225823}" srcOrd="0" destOrd="1" presId="urn:microsoft.com/office/officeart/2005/8/layout/vList5"/>
    <dgm:cxn modelId="{A43E649A-B464-421B-81E0-1B89C7397C12}" type="presOf" srcId="{84F0BF91-C5AE-482C-AB63-8D613CDE8238}" destId="{4F069A80-5E1F-4EB7-B6FB-E3749ED6D63E}" srcOrd="0" destOrd="0" presId="urn:microsoft.com/office/officeart/2005/8/layout/vList5"/>
    <dgm:cxn modelId="{2E6277B3-AFC0-44C7-81B9-418CE69BAD8D}" srcId="{038F187C-1714-49DF-B129-092B322C610E}" destId="{E152F8B2-A46C-4419-A367-8527F78050F5}" srcOrd="2" destOrd="0" parTransId="{7DCA5A89-A784-40F2-9EE3-6D508FDCD0AB}" sibTransId="{931516B1-0BB8-448E-A7DB-49566484DB33}"/>
    <dgm:cxn modelId="{02A7FD7C-87CF-4904-A855-F098348E57C6}" srcId="{038F187C-1714-49DF-B129-092B322C610E}" destId="{E3F89CAB-E433-4518-A29F-C2BBCE1E3316}" srcOrd="3" destOrd="0" parTransId="{FE2D4F3B-3DFC-49A6-ABFE-6E6FF716F09B}" sibTransId="{7EE9609E-71C3-4E7A-985F-9E8C71DE50A5}"/>
    <dgm:cxn modelId="{2229702B-F566-4D8D-9B15-013D8128A034}" type="presOf" srcId="{687C338F-EFC9-4171-92A8-9F3F05360B8B}" destId="{93BDDCDF-4542-4A60-BF35-BE09743C7F55}" srcOrd="0" destOrd="0" presId="urn:microsoft.com/office/officeart/2005/8/layout/vList5"/>
    <dgm:cxn modelId="{87B63F67-80B2-437E-AC6D-CCF4B41FB015}" type="presOf" srcId="{D649D4F1-AE42-4152-9591-9788DF209775}" destId="{6D8FB9E8-D014-4ED3-B974-113D2068069C}" srcOrd="0" destOrd="0" presId="urn:microsoft.com/office/officeart/2005/8/layout/vList5"/>
    <dgm:cxn modelId="{1E1B558F-0025-43DF-B28F-67340CF3316C}" srcId="{D649D4F1-AE42-4152-9591-9788DF209775}" destId="{038F187C-1714-49DF-B129-092B322C610E}" srcOrd="1" destOrd="0" parTransId="{DF5725CA-5990-4FA7-8FCC-9B968EB80A53}" sibTransId="{3669680E-6922-4C40-98E6-6D146A7EE89F}"/>
    <dgm:cxn modelId="{E5BF30BC-D00D-4B4C-8766-A3B32A9126F8}" type="presOf" srcId="{E152F8B2-A46C-4419-A367-8527F78050F5}" destId="{93BDDCDF-4542-4A60-BF35-BE09743C7F55}" srcOrd="0" destOrd="2" presId="urn:microsoft.com/office/officeart/2005/8/layout/vList5"/>
    <dgm:cxn modelId="{29BB4246-AECA-4F5D-9B5D-30236EDC1071}" srcId="{038F187C-1714-49DF-B129-092B322C610E}" destId="{687C338F-EFC9-4171-92A8-9F3F05360B8B}" srcOrd="0" destOrd="0" parTransId="{79AF59B7-A690-4D0D-BB73-F77219813FED}" sibTransId="{A96A6879-0614-4B78-A2EB-1530D1290BB8}"/>
    <dgm:cxn modelId="{E8585437-C8BC-4798-95DB-0B4025DD63CC}" srcId="{84F0BF91-C5AE-482C-AB63-8D613CDE8238}" destId="{7C0F11A7-87A1-4BE8-A6D5-8002E77AD2A2}" srcOrd="1" destOrd="0" parTransId="{CC2FA3A8-05DC-462A-B1CC-E76014FB8AC7}" sibTransId="{CA78E2FE-A0E4-4A05-BA8E-B2638F9865D6}"/>
    <dgm:cxn modelId="{D9F40E76-3BA7-4D8D-86C9-9F94F0C39447}" type="presOf" srcId="{199A306B-0A8D-4400-A7C7-93D34BF0F767}" destId="{93BDDCDF-4542-4A60-BF35-BE09743C7F55}" srcOrd="0" destOrd="1" presId="urn:microsoft.com/office/officeart/2005/8/layout/vList5"/>
    <dgm:cxn modelId="{AA3F8088-D686-4EE0-9481-BA7D4E9028DC}" srcId="{84F0BF91-C5AE-482C-AB63-8D613CDE8238}" destId="{39F3CDD1-2F0E-4317-81FD-129A77C9CAFB}" srcOrd="0" destOrd="0" parTransId="{C7E036DC-2A79-4C1D-907F-80D17B0FB77A}" sibTransId="{D6097DB6-03BF-451C-8B41-C36F920D45F2}"/>
    <dgm:cxn modelId="{FEF9E136-1FF2-4CAF-BB44-F942D8CEBC03}" type="presOf" srcId="{E3F89CAB-E433-4518-A29F-C2BBCE1E3316}" destId="{93BDDCDF-4542-4A60-BF35-BE09743C7F55}" srcOrd="0" destOrd="3" presId="urn:microsoft.com/office/officeart/2005/8/layout/vList5"/>
    <dgm:cxn modelId="{1BFB8DAA-75C4-4D6E-9301-02492F69C0E4}" srcId="{038F187C-1714-49DF-B129-092B322C610E}" destId="{199A306B-0A8D-4400-A7C7-93D34BF0F767}" srcOrd="1" destOrd="0" parTransId="{2069C6F8-9DFC-4B05-89A0-9DF3ED1F3557}" sibTransId="{F72FC83F-8B0A-49F0-8098-B1C1E98675C3}"/>
    <dgm:cxn modelId="{C5BB9279-BFB7-4374-A151-9E8B9BE0ADAC}" type="presOf" srcId="{038F187C-1714-49DF-B129-092B322C610E}" destId="{5956DBFF-0B89-4CE9-8A5C-7BD5DB7C76BD}" srcOrd="0" destOrd="0" presId="urn:microsoft.com/office/officeart/2005/8/layout/vList5"/>
    <dgm:cxn modelId="{88B3F223-F2BF-4997-8BEB-61931A024C72}" srcId="{D649D4F1-AE42-4152-9591-9788DF209775}" destId="{84F0BF91-C5AE-482C-AB63-8D613CDE8238}" srcOrd="0" destOrd="0" parTransId="{AE08A0BE-1F36-4BFE-A2A2-8D2537901A1D}" sibTransId="{0D97F321-0A5C-4D4B-8939-FA47CA537008}"/>
    <dgm:cxn modelId="{42F864FB-C625-4C0D-82E8-BA6E4B069D98}" type="presOf" srcId="{39F3CDD1-2F0E-4317-81FD-129A77C9CAFB}" destId="{EC835A1D-694E-4667-8E48-1800EB225823}" srcOrd="0" destOrd="0" presId="urn:microsoft.com/office/officeart/2005/8/layout/vList5"/>
    <dgm:cxn modelId="{B997F09A-D852-43EF-9538-6475F463B325}" type="presParOf" srcId="{6D8FB9E8-D014-4ED3-B974-113D2068069C}" destId="{788B3C75-75AA-48E9-B51C-AD2C4AC388F6}" srcOrd="0" destOrd="0" presId="urn:microsoft.com/office/officeart/2005/8/layout/vList5"/>
    <dgm:cxn modelId="{D3330F28-989F-4FBE-9046-9103F03F17BD}" type="presParOf" srcId="{788B3C75-75AA-48E9-B51C-AD2C4AC388F6}" destId="{4F069A80-5E1F-4EB7-B6FB-E3749ED6D63E}" srcOrd="0" destOrd="0" presId="urn:microsoft.com/office/officeart/2005/8/layout/vList5"/>
    <dgm:cxn modelId="{96B59607-8181-49EE-A2FA-3B29A1301496}" type="presParOf" srcId="{788B3C75-75AA-48E9-B51C-AD2C4AC388F6}" destId="{EC835A1D-694E-4667-8E48-1800EB225823}" srcOrd="1" destOrd="0" presId="urn:microsoft.com/office/officeart/2005/8/layout/vList5"/>
    <dgm:cxn modelId="{798F556E-0364-4F13-B145-4A3A8600E010}" type="presParOf" srcId="{6D8FB9E8-D014-4ED3-B974-113D2068069C}" destId="{97082260-3777-473E-8E81-A5AB1AFB6592}" srcOrd="1" destOrd="0" presId="urn:microsoft.com/office/officeart/2005/8/layout/vList5"/>
    <dgm:cxn modelId="{422D3C4C-FAB1-4771-A8A9-6F4078E72B25}" type="presParOf" srcId="{6D8FB9E8-D014-4ED3-B974-113D2068069C}" destId="{772AC1EB-805D-4510-8081-6700B77C8D51}" srcOrd="2" destOrd="0" presId="urn:microsoft.com/office/officeart/2005/8/layout/vList5"/>
    <dgm:cxn modelId="{3230B763-EF97-4CC7-A057-A5ED48AEB481}" type="presParOf" srcId="{772AC1EB-805D-4510-8081-6700B77C8D51}" destId="{5956DBFF-0B89-4CE9-8A5C-7BD5DB7C76BD}" srcOrd="0" destOrd="0" presId="urn:microsoft.com/office/officeart/2005/8/layout/vList5"/>
    <dgm:cxn modelId="{1D61A629-8738-4BC5-B44D-9083B71EF922}" type="presParOf" srcId="{772AC1EB-805D-4510-8081-6700B77C8D51}" destId="{93BDDCDF-4542-4A60-BF35-BE09743C7F5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5CB8CEF-0D0B-4FF5-BCC0-0608BDA52083}" type="doc">
      <dgm:prSet loTypeId="urn:microsoft.com/office/officeart/2005/8/layout/process3" loCatId="process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en-GB"/>
        </a:p>
      </dgm:t>
    </dgm:pt>
    <dgm:pt modelId="{F966C2FB-B873-4C4A-B21C-439676DA4C8E}">
      <dgm:prSet phldrT="[Text]"/>
      <dgm:spPr/>
      <dgm:t>
        <a:bodyPr/>
        <a:lstStyle/>
        <a:p>
          <a:r>
            <a:rPr lang="fr-BE" dirty="0" smtClean="0"/>
            <a:t>Q4</a:t>
          </a:r>
          <a:endParaRPr lang="en-GB" dirty="0"/>
        </a:p>
      </dgm:t>
    </dgm:pt>
    <dgm:pt modelId="{2B085518-152B-42FD-BEE6-C82034752F74}" type="parTrans" cxnId="{48DF73E6-B4C8-4CA8-8EAA-9C33A44E7FFF}">
      <dgm:prSet/>
      <dgm:spPr/>
      <dgm:t>
        <a:bodyPr/>
        <a:lstStyle/>
        <a:p>
          <a:endParaRPr lang="en-GB"/>
        </a:p>
      </dgm:t>
    </dgm:pt>
    <dgm:pt modelId="{395F4690-15A0-4FB4-9F98-DEC06D3893E4}" type="sibTrans" cxnId="{48DF73E6-B4C8-4CA8-8EAA-9C33A44E7FFF}">
      <dgm:prSet/>
      <dgm:spPr/>
      <dgm:t>
        <a:bodyPr/>
        <a:lstStyle/>
        <a:p>
          <a:endParaRPr lang="en-GB"/>
        </a:p>
      </dgm:t>
    </dgm:pt>
    <dgm:pt modelId="{A23E50F3-A12F-4E36-A65C-3C52CC83AFF0}">
      <dgm:prSet phldrT="[Text]"/>
      <dgm:spPr/>
      <dgm:t>
        <a:bodyPr/>
        <a:lstStyle/>
        <a:p>
          <a:r>
            <a:rPr lang="fr-BE" b="1" dirty="0" smtClean="0"/>
            <a:t>Prospectus </a:t>
          </a:r>
          <a:r>
            <a:rPr lang="fr-BE" b="1" dirty="0" err="1" smtClean="0"/>
            <a:t>proposal</a:t>
          </a:r>
          <a:r>
            <a:rPr lang="fr-BE" b="1" dirty="0" smtClean="0"/>
            <a:t> </a:t>
          </a:r>
          <a:endParaRPr lang="en-GB" b="1" dirty="0"/>
        </a:p>
      </dgm:t>
    </dgm:pt>
    <dgm:pt modelId="{1E53F16C-DAB8-41A2-85D8-DEED24E97C01}" type="parTrans" cxnId="{06CB0CD0-23F4-4D36-9219-177798147271}">
      <dgm:prSet/>
      <dgm:spPr/>
      <dgm:t>
        <a:bodyPr/>
        <a:lstStyle/>
        <a:p>
          <a:endParaRPr lang="en-GB"/>
        </a:p>
      </dgm:t>
    </dgm:pt>
    <dgm:pt modelId="{55F72ADF-4E48-4989-AB16-8D2979E84124}" type="sibTrans" cxnId="{06CB0CD0-23F4-4D36-9219-177798147271}">
      <dgm:prSet/>
      <dgm:spPr/>
      <dgm:t>
        <a:bodyPr/>
        <a:lstStyle/>
        <a:p>
          <a:endParaRPr lang="en-GB"/>
        </a:p>
      </dgm:t>
    </dgm:pt>
    <dgm:pt modelId="{644416C6-28B4-4F98-87AB-B5340A62E255}">
      <dgm:prSet phldrT="[Text]"/>
      <dgm:spPr/>
      <dgm:t>
        <a:bodyPr/>
        <a:lstStyle/>
        <a:p>
          <a:r>
            <a:rPr lang="fr-BE" dirty="0" smtClean="0"/>
            <a:t>Q2</a:t>
          </a:r>
          <a:endParaRPr lang="en-GB" dirty="0"/>
        </a:p>
      </dgm:t>
    </dgm:pt>
    <dgm:pt modelId="{01713212-73BC-42BB-8BB7-1D11D2D49189}" type="parTrans" cxnId="{FF4CBDEA-22ED-41A8-960B-5727CF5A0063}">
      <dgm:prSet/>
      <dgm:spPr/>
      <dgm:t>
        <a:bodyPr/>
        <a:lstStyle/>
        <a:p>
          <a:endParaRPr lang="en-GB"/>
        </a:p>
      </dgm:t>
    </dgm:pt>
    <dgm:pt modelId="{50609E06-D430-4608-9E76-A8B76EB48924}" type="sibTrans" cxnId="{FF4CBDEA-22ED-41A8-960B-5727CF5A0063}">
      <dgm:prSet/>
      <dgm:spPr/>
      <dgm:t>
        <a:bodyPr/>
        <a:lstStyle/>
        <a:p>
          <a:endParaRPr lang="en-GB"/>
        </a:p>
      </dgm:t>
    </dgm:pt>
    <dgm:pt modelId="{E8F5946D-C265-4BE3-9440-C3FBF93173C6}">
      <dgm:prSet phldrT="[Text]"/>
      <dgm:spPr/>
      <dgm:t>
        <a:bodyPr/>
        <a:lstStyle/>
        <a:p>
          <a:r>
            <a:rPr lang="fr-BE" b="1" dirty="0" err="1" smtClean="0"/>
            <a:t>Investment</a:t>
          </a:r>
          <a:r>
            <a:rPr lang="fr-BE" b="1" dirty="0" smtClean="0"/>
            <a:t> </a:t>
          </a:r>
          <a:r>
            <a:rPr lang="fr-BE" b="1" dirty="0" err="1" smtClean="0"/>
            <a:t>funds</a:t>
          </a:r>
          <a:r>
            <a:rPr lang="fr-BE" b="1" dirty="0" smtClean="0"/>
            <a:t> consultation (UCITS/AIFM)</a:t>
          </a:r>
          <a:endParaRPr lang="en-GB" b="1" dirty="0"/>
        </a:p>
      </dgm:t>
    </dgm:pt>
    <dgm:pt modelId="{0F3F008F-C41F-4A66-95C4-65A8E7EB7C95}" type="parTrans" cxnId="{B000914B-08F8-4CC7-A366-9A6BEE9EA335}">
      <dgm:prSet/>
      <dgm:spPr/>
      <dgm:t>
        <a:bodyPr/>
        <a:lstStyle/>
        <a:p>
          <a:endParaRPr lang="en-GB"/>
        </a:p>
      </dgm:t>
    </dgm:pt>
    <dgm:pt modelId="{64BF8C9D-C7F7-4CFB-8ED7-A31C1FB38BD2}" type="sibTrans" cxnId="{B000914B-08F8-4CC7-A366-9A6BEE9EA335}">
      <dgm:prSet/>
      <dgm:spPr/>
      <dgm:t>
        <a:bodyPr/>
        <a:lstStyle/>
        <a:p>
          <a:endParaRPr lang="en-GB"/>
        </a:p>
      </dgm:t>
    </dgm:pt>
    <dgm:pt modelId="{41DA6B77-0116-4513-8A0C-F7B208BC18FC}">
      <dgm:prSet phldrT="[Text]"/>
      <dgm:spPr/>
      <dgm:t>
        <a:bodyPr/>
        <a:lstStyle/>
        <a:p>
          <a:r>
            <a:rPr lang="fr-BE" dirty="0" smtClean="0"/>
            <a:t>Q3</a:t>
          </a:r>
          <a:endParaRPr lang="en-GB" dirty="0"/>
        </a:p>
      </dgm:t>
    </dgm:pt>
    <dgm:pt modelId="{913B3ED7-477F-4CD5-9FD8-823F550E5509}" type="parTrans" cxnId="{00C69B6A-D4A0-492D-9D81-C544D65FCA92}">
      <dgm:prSet/>
      <dgm:spPr/>
      <dgm:t>
        <a:bodyPr/>
        <a:lstStyle/>
        <a:p>
          <a:endParaRPr lang="en-GB"/>
        </a:p>
      </dgm:t>
    </dgm:pt>
    <dgm:pt modelId="{7AC09E13-C109-4F0D-AB54-3FCC191B92C9}" type="sibTrans" cxnId="{00C69B6A-D4A0-492D-9D81-C544D65FCA92}">
      <dgm:prSet/>
      <dgm:spPr/>
      <dgm:t>
        <a:bodyPr/>
        <a:lstStyle/>
        <a:p>
          <a:endParaRPr lang="en-GB"/>
        </a:p>
      </dgm:t>
    </dgm:pt>
    <dgm:pt modelId="{96BFEFBC-1950-4413-87AB-06482473F738}">
      <dgm:prSet phldrT="[Text]"/>
      <dgm:spPr/>
      <dgm:t>
        <a:bodyPr/>
        <a:lstStyle/>
        <a:p>
          <a:r>
            <a:rPr lang="fr-BE" b="1" dirty="0" err="1" smtClean="0"/>
            <a:t>EuVECA</a:t>
          </a:r>
          <a:r>
            <a:rPr lang="fr-BE" b="1" dirty="0" smtClean="0"/>
            <a:t>/</a:t>
          </a:r>
          <a:r>
            <a:rPr lang="fr-BE" b="1" dirty="0" err="1" smtClean="0"/>
            <a:t>EuSEF</a:t>
          </a:r>
          <a:r>
            <a:rPr lang="fr-BE" b="1" dirty="0" smtClean="0"/>
            <a:t> </a:t>
          </a:r>
          <a:r>
            <a:rPr lang="fr-BE" b="1" dirty="0" err="1" smtClean="0"/>
            <a:t>review</a:t>
          </a:r>
          <a:endParaRPr lang="en-GB" b="1" dirty="0"/>
        </a:p>
      </dgm:t>
    </dgm:pt>
    <dgm:pt modelId="{49545460-9A70-410D-893C-4C8F89CF8D79}" type="parTrans" cxnId="{AA1AAE96-5D38-4FE1-B61A-94E15FC0A6B3}">
      <dgm:prSet/>
      <dgm:spPr/>
      <dgm:t>
        <a:bodyPr/>
        <a:lstStyle/>
        <a:p>
          <a:endParaRPr lang="en-GB"/>
        </a:p>
      </dgm:t>
    </dgm:pt>
    <dgm:pt modelId="{FC0A1384-FB84-4BC2-A5CC-AC9AC52B0773}" type="sibTrans" cxnId="{AA1AAE96-5D38-4FE1-B61A-94E15FC0A6B3}">
      <dgm:prSet/>
      <dgm:spPr/>
      <dgm:t>
        <a:bodyPr/>
        <a:lstStyle/>
        <a:p>
          <a:endParaRPr lang="en-GB"/>
        </a:p>
      </dgm:t>
    </dgm:pt>
    <dgm:pt modelId="{85DCCEF2-ECA1-4774-BB2A-29F252F2757E}">
      <dgm:prSet phldrT="[Text]"/>
      <dgm:spPr/>
      <dgm:t>
        <a:bodyPr/>
        <a:lstStyle/>
        <a:p>
          <a:r>
            <a:rPr lang="fr-BE" dirty="0" smtClean="0"/>
            <a:t>Q1 2016</a:t>
          </a:r>
          <a:endParaRPr lang="en-GB" dirty="0"/>
        </a:p>
      </dgm:t>
    </dgm:pt>
    <dgm:pt modelId="{21C87EF8-265F-4D39-9D31-EF1EC1B1C924}" type="parTrans" cxnId="{48702281-EBBA-4BED-B573-D0ED7D6FE4E2}">
      <dgm:prSet/>
      <dgm:spPr/>
      <dgm:t>
        <a:bodyPr/>
        <a:lstStyle/>
        <a:p>
          <a:endParaRPr lang="en-GB"/>
        </a:p>
      </dgm:t>
    </dgm:pt>
    <dgm:pt modelId="{6CCDE64B-9C8F-4F7C-8B5D-C61B6FA95FE6}" type="sibTrans" cxnId="{48702281-EBBA-4BED-B573-D0ED7D6FE4E2}">
      <dgm:prSet/>
      <dgm:spPr/>
      <dgm:t>
        <a:bodyPr/>
        <a:lstStyle/>
        <a:p>
          <a:endParaRPr lang="en-GB"/>
        </a:p>
      </dgm:t>
    </dgm:pt>
    <dgm:pt modelId="{83121E51-B5D1-4E70-93F6-D07215AA4BBF}">
      <dgm:prSet phldrT="[Text]"/>
      <dgm:spPr/>
      <dgm:t>
        <a:bodyPr/>
        <a:lstStyle/>
        <a:p>
          <a:r>
            <a:rPr lang="fr-BE" b="1" dirty="0" err="1" smtClean="0"/>
            <a:t>Crowdfunding</a:t>
          </a:r>
          <a:r>
            <a:rPr lang="fr-BE" b="1" dirty="0" smtClean="0"/>
            <a:t> report</a:t>
          </a:r>
          <a:endParaRPr lang="en-GB" b="1" dirty="0"/>
        </a:p>
      </dgm:t>
    </dgm:pt>
    <dgm:pt modelId="{2D624ABD-0DD5-4C0E-9A65-40AFF37B7FE7}" type="parTrans" cxnId="{77994A47-84F4-418D-8F23-1A0ADE653740}">
      <dgm:prSet/>
      <dgm:spPr/>
      <dgm:t>
        <a:bodyPr/>
        <a:lstStyle/>
        <a:p>
          <a:endParaRPr lang="en-GB"/>
        </a:p>
      </dgm:t>
    </dgm:pt>
    <dgm:pt modelId="{D44338C0-3A72-415F-979D-39903E6360B6}" type="sibTrans" cxnId="{77994A47-84F4-418D-8F23-1A0ADE653740}">
      <dgm:prSet/>
      <dgm:spPr/>
      <dgm:t>
        <a:bodyPr/>
        <a:lstStyle/>
        <a:p>
          <a:endParaRPr lang="en-GB"/>
        </a:p>
      </dgm:t>
    </dgm:pt>
    <dgm:pt modelId="{8BB7F7FD-ACDF-468E-9830-D4317DCE678B}">
      <dgm:prSet phldrT="[Text]"/>
      <dgm:spPr/>
      <dgm:t>
        <a:bodyPr/>
        <a:lstStyle/>
        <a:p>
          <a:r>
            <a:rPr lang="fr-BE" b="1" dirty="0" err="1" smtClean="0"/>
            <a:t>Retail</a:t>
          </a:r>
          <a:r>
            <a:rPr lang="fr-BE" b="1" dirty="0" smtClean="0"/>
            <a:t> Financial Services &amp; </a:t>
          </a:r>
          <a:r>
            <a:rPr lang="fr-BE" b="1" dirty="0" err="1" smtClean="0"/>
            <a:t>insurance</a:t>
          </a:r>
          <a:r>
            <a:rPr lang="fr-BE" b="1" dirty="0" smtClean="0"/>
            <a:t> GP</a:t>
          </a:r>
          <a:endParaRPr lang="en-GB" b="1" dirty="0"/>
        </a:p>
      </dgm:t>
    </dgm:pt>
    <dgm:pt modelId="{EEDFB546-6FDF-4CA7-B364-33F8065E5456}" type="parTrans" cxnId="{F7F66114-08FA-4EAC-AC2D-3A24924EFB4F}">
      <dgm:prSet/>
      <dgm:spPr/>
      <dgm:t>
        <a:bodyPr/>
        <a:lstStyle/>
        <a:p>
          <a:endParaRPr lang="en-GB"/>
        </a:p>
      </dgm:t>
    </dgm:pt>
    <dgm:pt modelId="{69BB5D4F-0C33-4838-964A-71B92B490083}" type="sibTrans" cxnId="{F7F66114-08FA-4EAC-AC2D-3A24924EFB4F}">
      <dgm:prSet/>
      <dgm:spPr/>
      <dgm:t>
        <a:bodyPr/>
        <a:lstStyle/>
        <a:p>
          <a:endParaRPr lang="en-GB"/>
        </a:p>
      </dgm:t>
    </dgm:pt>
    <dgm:pt modelId="{DBFD6A2B-2E6C-47B3-9042-49AE8907FE98}">
      <dgm:prSet phldrT="[Text]"/>
      <dgm:spPr/>
      <dgm:t>
        <a:bodyPr/>
        <a:lstStyle/>
        <a:p>
          <a:endParaRPr lang="en-GB" b="1" dirty="0"/>
        </a:p>
      </dgm:t>
    </dgm:pt>
    <dgm:pt modelId="{5D6C8A3B-38A6-432C-B6EA-C6B4FB2B5DD6}" type="parTrans" cxnId="{9C53CCFB-55D1-4D0F-90E0-FC5FAA77EBDB}">
      <dgm:prSet/>
      <dgm:spPr/>
      <dgm:t>
        <a:bodyPr/>
        <a:lstStyle/>
        <a:p>
          <a:endParaRPr lang="en-GB"/>
        </a:p>
      </dgm:t>
    </dgm:pt>
    <dgm:pt modelId="{E968274B-8197-4A21-92FC-E9308CAF8C05}" type="sibTrans" cxnId="{9C53CCFB-55D1-4D0F-90E0-FC5FAA77EBDB}">
      <dgm:prSet/>
      <dgm:spPr/>
      <dgm:t>
        <a:bodyPr/>
        <a:lstStyle/>
        <a:p>
          <a:endParaRPr lang="en-GB"/>
        </a:p>
      </dgm:t>
    </dgm:pt>
    <dgm:pt modelId="{3FAB9745-7E2B-4BEC-AE6D-2391597A192E}">
      <dgm:prSet phldrT="[Text]"/>
      <dgm:spPr/>
      <dgm:t>
        <a:bodyPr/>
        <a:lstStyle/>
        <a:p>
          <a:endParaRPr lang="en-GB" b="1" dirty="0"/>
        </a:p>
      </dgm:t>
    </dgm:pt>
    <dgm:pt modelId="{A764B490-E49E-4FBF-9AE1-A8D2FD11A227}" type="parTrans" cxnId="{4ED8E1D5-7998-4858-B95F-0EB951BB7F81}">
      <dgm:prSet/>
      <dgm:spPr/>
      <dgm:t>
        <a:bodyPr/>
        <a:lstStyle/>
        <a:p>
          <a:endParaRPr lang="en-GB"/>
        </a:p>
      </dgm:t>
    </dgm:pt>
    <dgm:pt modelId="{E2BF975E-C9BF-4D4E-B00D-FD9EFD08BD89}" type="sibTrans" cxnId="{4ED8E1D5-7998-4858-B95F-0EB951BB7F81}">
      <dgm:prSet/>
      <dgm:spPr/>
      <dgm:t>
        <a:bodyPr/>
        <a:lstStyle/>
        <a:p>
          <a:endParaRPr lang="en-GB"/>
        </a:p>
      </dgm:t>
    </dgm:pt>
    <dgm:pt modelId="{6669950C-385F-4C9A-9660-A5968631D1CB}">
      <dgm:prSet phldrT="[Text]"/>
      <dgm:spPr/>
      <dgm:t>
        <a:bodyPr/>
        <a:lstStyle/>
        <a:p>
          <a:r>
            <a:rPr lang="fr-BE" b="1" dirty="0" smtClean="0"/>
            <a:t>Call for Evidence</a:t>
          </a:r>
          <a:endParaRPr lang="en-GB" b="1" dirty="0"/>
        </a:p>
      </dgm:t>
    </dgm:pt>
    <dgm:pt modelId="{5EBE0800-4C35-485D-ADEC-88423FD4A319}" type="parTrans" cxnId="{CE7014DE-13F7-423D-907E-DDDCE3F5F99A}">
      <dgm:prSet/>
      <dgm:spPr/>
      <dgm:t>
        <a:bodyPr/>
        <a:lstStyle/>
        <a:p>
          <a:endParaRPr lang="en-GB"/>
        </a:p>
      </dgm:t>
    </dgm:pt>
    <dgm:pt modelId="{EDE05944-122B-4BFD-B7ED-A0D93C6BDC43}" type="sibTrans" cxnId="{CE7014DE-13F7-423D-907E-DDDCE3F5F99A}">
      <dgm:prSet/>
      <dgm:spPr/>
      <dgm:t>
        <a:bodyPr/>
        <a:lstStyle/>
        <a:p>
          <a:endParaRPr lang="en-GB"/>
        </a:p>
      </dgm:t>
    </dgm:pt>
    <dgm:pt modelId="{15FA0CA2-7EF0-494E-961C-6825556A8990}">
      <dgm:prSet phldrT="[Text]"/>
      <dgm:spPr/>
      <dgm:t>
        <a:bodyPr/>
        <a:lstStyle/>
        <a:p>
          <a:endParaRPr lang="en-GB" b="1" dirty="0"/>
        </a:p>
      </dgm:t>
    </dgm:pt>
    <dgm:pt modelId="{01A04155-D005-4753-81E6-A129D5B252AB}" type="parTrans" cxnId="{A9FA743E-BB17-4C9E-954B-8501EB1AB3B7}">
      <dgm:prSet/>
      <dgm:spPr/>
      <dgm:t>
        <a:bodyPr/>
        <a:lstStyle/>
        <a:p>
          <a:endParaRPr lang="en-GB"/>
        </a:p>
      </dgm:t>
    </dgm:pt>
    <dgm:pt modelId="{9EEF5556-9CA6-40BB-823F-EBDA44C6B6C7}" type="sibTrans" cxnId="{A9FA743E-BB17-4C9E-954B-8501EB1AB3B7}">
      <dgm:prSet/>
      <dgm:spPr/>
      <dgm:t>
        <a:bodyPr/>
        <a:lstStyle/>
        <a:p>
          <a:endParaRPr lang="en-GB"/>
        </a:p>
      </dgm:t>
    </dgm:pt>
    <dgm:pt modelId="{08F8B225-9EE9-4FF3-9720-B210E4C25CA9}">
      <dgm:prSet phldrT="[Text]"/>
      <dgm:spPr/>
      <dgm:t>
        <a:bodyPr/>
        <a:lstStyle/>
        <a:p>
          <a:r>
            <a:rPr lang="fr-BE" b="1" dirty="0" smtClean="0"/>
            <a:t>STS </a:t>
          </a:r>
          <a:r>
            <a:rPr lang="fr-BE" b="1" dirty="0" err="1" smtClean="0"/>
            <a:t>securitisation</a:t>
          </a:r>
          <a:r>
            <a:rPr lang="fr-BE" b="1" dirty="0" smtClean="0"/>
            <a:t> (General </a:t>
          </a:r>
          <a:r>
            <a:rPr lang="fr-BE" b="1" dirty="0" err="1" smtClean="0"/>
            <a:t>Approach</a:t>
          </a:r>
          <a:r>
            <a:rPr lang="fr-BE" b="1" dirty="0" smtClean="0"/>
            <a:t>)</a:t>
          </a:r>
          <a:endParaRPr lang="en-GB" b="1" dirty="0"/>
        </a:p>
      </dgm:t>
    </dgm:pt>
    <dgm:pt modelId="{8F9BDF3F-CFEF-400D-8FBB-A4C496DE8B24}" type="parTrans" cxnId="{5F7D779F-231E-4954-B510-CA5DAFBF4C4A}">
      <dgm:prSet/>
      <dgm:spPr/>
      <dgm:t>
        <a:bodyPr/>
        <a:lstStyle/>
        <a:p>
          <a:endParaRPr lang="en-GB"/>
        </a:p>
      </dgm:t>
    </dgm:pt>
    <dgm:pt modelId="{4BE95366-83A7-4C3A-9DE2-F93E226D3FA9}" type="sibTrans" cxnId="{5F7D779F-231E-4954-B510-CA5DAFBF4C4A}">
      <dgm:prSet/>
      <dgm:spPr/>
      <dgm:t>
        <a:bodyPr/>
        <a:lstStyle/>
        <a:p>
          <a:endParaRPr lang="en-GB"/>
        </a:p>
      </dgm:t>
    </dgm:pt>
    <dgm:pt modelId="{0F666EDC-7A81-4026-9860-F05C0C7B58FE}">
      <dgm:prSet phldrT="[Text]"/>
      <dgm:spPr/>
      <dgm:t>
        <a:bodyPr/>
        <a:lstStyle/>
        <a:p>
          <a:endParaRPr lang="en-GB" b="1" dirty="0"/>
        </a:p>
      </dgm:t>
    </dgm:pt>
    <dgm:pt modelId="{DDCB0601-E3FA-4551-AD57-2032D192A374}" type="parTrans" cxnId="{BF76F630-7F1A-4592-8BB0-5B62FFF67257}">
      <dgm:prSet/>
      <dgm:spPr/>
      <dgm:t>
        <a:bodyPr/>
        <a:lstStyle/>
        <a:p>
          <a:endParaRPr lang="en-GB"/>
        </a:p>
      </dgm:t>
    </dgm:pt>
    <dgm:pt modelId="{32AC923A-5986-4820-A033-D2AC0D3A567F}" type="sibTrans" cxnId="{BF76F630-7F1A-4592-8BB0-5B62FFF67257}">
      <dgm:prSet/>
      <dgm:spPr/>
      <dgm:t>
        <a:bodyPr/>
        <a:lstStyle/>
        <a:p>
          <a:endParaRPr lang="en-GB"/>
        </a:p>
      </dgm:t>
    </dgm:pt>
    <dgm:pt modelId="{9840989F-196C-4519-871A-8A1C9C39FEC5}">
      <dgm:prSet phldrT="[Text]"/>
      <dgm:spPr/>
      <dgm:t>
        <a:bodyPr/>
        <a:lstStyle/>
        <a:p>
          <a:r>
            <a:rPr lang="fr-BE" b="1" dirty="0" smtClean="0"/>
            <a:t>European </a:t>
          </a:r>
          <a:r>
            <a:rPr lang="fr-BE" b="1" dirty="0" err="1" smtClean="0"/>
            <a:t>fund</a:t>
          </a:r>
          <a:r>
            <a:rPr lang="fr-BE" b="1" dirty="0" smtClean="0"/>
            <a:t>-of-</a:t>
          </a:r>
          <a:r>
            <a:rPr lang="fr-BE" b="1" dirty="0" err="1" smtClean="0"/>
            <a:t>funds</a:t>
          </a:r>
          <a:r>
            <a:rPr lang="fr-BE" b="1" dirty="0" smtClean="0"/>
            <a:t> for venture capital</a:t>
          </a:r>
          <a:endParaRPr lang="en-GB" b="1" dirty="0"/>
        </a:p>
      </dgm:t>
    </dgm:pt>
    <dgm:pt modelId="{2B984D8A-AC91-4B01-8F7E-E6176710A421}" type="parTrans" cxnId="{AB0654FC-594F-4A5E-8555-DA14FACB7D55}">
      <dgm:prSet/>
      <dgm:spPr/>
      <dgm:t>
        <a:bodyPr/>
        <a:lstStyle/>
        <a:p>
          <a:endParaRPr lang="en-GB"/>
        </a:p>
      </dgm:t>
    </dgm:pt>
    <dgm:pt modelId="{15A36B0C-05ED-405B-A7F5-4CBD583EB9AB}" type="sibTrans" cxnId="{AB0654FC-594F-4A5E-8555-DA14FACB7D55}">
      <dgm:prSet/>
      <dgm:spPr/>
      <dgm:t>
        <a:bodyPr/>
        <a:lstStyle/>
        <a:p>
          <a:endParaRPr lang="en-GB"/>
        </a:p>
      </dgm:t>
    </dgm:pt>
    <dgm:pt modelId="{BD2E3568-6743-48F8-9ECA-7BA9177241EE}">
      <dgm:prSet phldrT="[Text]"/>
      <dgm:spPr/>
      <dgm:t>
        <a:bodyPr/>
        <a:lstStyle/>
        <a:p>
          <a:endParaRPr lang="en-GB" b="1" dirty="0"/>
        </a:p>
      </dgm:t>
    </dgm:pt>
    <dgm:pt modelId="{FB5C7B2D-1E6E-433E-95FB-179D409C50DE}" type="parTrans" cxnId="{A68407E5-DA67-41DA-9525-4674AC279EB6}">
      <dgm:prSet/>
      <dgm:spPr/>
      <dgm:t>
        <a:bodyPr/>
        <a:lstStyle/>
        <a:p>
          <a:endParaRPr lang="en-GB"/>
        </a:p>
      </dgm:t>
    </dgm:pt>
    <dgm:pt modelId="{9E51234D-E0F9-445A-8888-7DC36DB99F22}" type="sibTrans" cxnId="{A68407E5-DA67-41DA-9525-4674AC279EB6}">
      <dgm:prSet/>
      <dgm:spPr/>
      <dgm:t>
        <a:bodyPr/>
        <a:lstStyle/>
        <a:p>
          <a:endParaRPr lang="en-GB"/>
        </a:p>
      </dgm:t>
    </dgm:pt>
    <dgm:pt modelId="{DBE0AC69-8660-4CED-ADBE-9F254E6AE125}">
      <dgm:prSet phldrT="[Text]"/>
      <dgm:spPr/>
      <dgm:t>
        <a:bodyPr/>
        <a:lstStyle/>
        <a:p>
          <a:r>
            <a:rPr lang="fr-BE" b="1" dirty="0" smtClean="0"/>
            <a:t>SME finance (feedback) </a:t>
          </a:r>
          <a:endParaRPr lang="en-GB" b="1" dirty="0"/>
        </a:p>
      </dgm:t>
    </dgm:pt>
    <dgm:pt modelId="{2C96079C-F171-4527-A16D-76EFC10A4946}" type="parTrans" cxnId="{FF521C9D-3FFC-4F63-BA10-60386A8C0515}">
      <dgm:prSet/>
      <dgm:spPr/>
      <dgm:t>
        <a:bodyPr/>
        <a:lstStyle/>
        <a:p>
          <a:endParaRPr lang="en-GB"/>
        </a:p>
      </dgm:t>
    </dgm:pt>
    <dgm:pt modelId="{21EC5FCC-BAF0-4AB5-B2B9-A1C00C61BAC9}" type="sibTrans" cxnId="{FF521C9D-3FFC-4F63-BA10-60386A8C0515}">
      <dgm:prSet/>
      <dgm:spPr/>
      <dgm:t>
        <a:bodyPr/>
        <a:lstStyle/>
        <a:p>
          <a:endParaRPr lang="en-GB"/>
        </a:p>
      </dgm:t>
    </dgm:pt>
    <dgm:pt modelId="{5D8376BE-5CD4-4CBB-8522-60A035902A55}">
      <dgm:prSet phldrT="[Text]"/>
      <dgm:spPr/>
      <dgm:t>
        <a:bodyPr/>
        <a:lstStyle/>
        <a:p>
          <a:endParaRPr lang="en-GB" b="1" dirty="0"/>
        </a:p>
      </dgm:t>
    </dgm:pt>
    <dgm:pt modelId="{5E12794B-116A-482B-93E4-825727BF1A2D}" type="parTrans" cxnId="{62F932E1-5D0A-4BE9-9138-622F3F502F7A}">
      <dgm:prSet/>
      <dgm:spPr/>
      <dgm:t>
        <a:bodyPr/>
        <a:lstStyle/>
        <a:p>
          <a:endParaRPr lang="en-GB"/>
        </a:p>
      </dgm:t>
    </dgm:pt>
    <dgm:pt modelId="{BECF193B-2FC3-4C71-AE65-93E6995A2311}" type="sibTrans" cxnId="{62F932E1-5D0A-4BE9-9138-622F3F502F7A}">
      <dgm:prSet/>
      <dgm:spPr/>
      <dgm:t>
        <a:bodyPr/>
        <a:lstStyle/>
        <a:p>
          <a:endParaRPr lang="en-GB"/>
        </a:p>
      </dgm:t>
    </dgm:pt>
    <dgm:pt modelId="{D2B47398-8A2A-477C-8FC1-303DDF5B38D1}">
      <dgm:prSet phldrT="[Text]"/>
      <dgm:spPr/>
      <dgm:t>
        <a:bodyPr/>
        <a:lstStyle/>
        <a:p>
          <a:r>
            <a:rPr lang="fr-BE" b="1" dirty="0" err="1" smtClean="0"/>
            <a:t>Capacity</a:t>
          </a:r>
          <a:r>
            <a:rPr lang="fr-BE" b="1" dirty="0" smtClean="0"/>
            <a:t> building </a:t>
          </a:r>
          <a:endParaRPr lang="en-GB" b="1" dirty="0"/>
        </a:p>
      </dgm:t>
    </dgm:pt>
    <dgm:pt modelId="{B3FE0DB4-5F38-4440-AB96-69149C5253B2}" type="parTrans" cxnId="{9D727B81-EB51-45A0-90C1-A7D1B1C82B90}">
      <dgm:prSet/>
      <dgm:spPr/>
      <dgm:t>
        <a:bodyPr/>
        <a:lstStyle/>
        <a:p>
          <a:endParaRPr lang="en-GB"/>
        </a:p>
      </dgm:t>
    </dgm:pt>
    <dgm:pt modelId="{94CC841F-18DA-461C-ACDC-7BF8C9EE3E33}" type="sibTrans" cxnId="{9D727B81-EB51-45A0-90C1-A7D1B1C82B90}">
      <dgm:prSet/>
      <dgm:spPr/>
      <dgm:t>
        <a:bodyPr/>
        <a:lstStyle/>
        <a:p>
          <a:endParaRPr lang="en-GB"/>
        </a:p>
      </dgm:t>
    </dgm:pt>
    <dgm:pt modelId="{78BC27CC-C3CC-41D7-AF44-20E512936553}">
      <dgm:prSet phldrT="[Text]"/>
      <dgm:spPr/>
      <dgm:t>
        <a:bodyPr/>
        <a:lstStyle/>
        <a:p>
          <a:endParaRPr lang="en-GB" b="1" dirty="0"/>
        </a:p>
      </dgm:t>
    </dgm:pt>
    <dgm:pt modelId="{9CEEE9DF-972E-44A1-95F1-B7B601C4A930}" type="parTrans" cxnId="{BDD09495-72DF-4B60-A29E-3ED17694F8BD}">
      <dgm:prSet/>
      <dgm:spPr/>
      <dgm:t>
        <a:bodyPr/>
        <a:lstStyle/>
        <a:p>
          <a:endParaRPr lang="en-GB"/>
        </a:p>
      </dgm:t>
    </dgm:pt>
    <dgm:pt modelId="{C1A4AED2-95C0-4247-9323-01D58CBA31D1}" type="sibTrans" cxnId="{BDD09495-72DF-4B60-A29E-3ED17694F8BD}">
      <dgm:prSet/>
      <dgm:spPr/>
      <dgm:t>
        <a:bodyPr/>
        <a:lstStyle/>
        <a:p>
          <a:endParaRPr lang="en-GB"/>
        </a:p>
      </dgm:t>
    </dgm:pt>
    <dgm:pt modelId="{2D143521-D125-4F13-88B2-D01D4B78E280}">
      <dgm:prSet phldrT="[Text]"/>
      <dgm:spPr/>
      <dgm:t>
        <a:bodyPr/>
        <a:lstStyle/>
        <a:p>
          <a:r>
            <a:rPr lang="fr-BE" b="1" dirty="0" err="1" smtClean="0"/>
            <a:t>Covered</a:t>
          </a:r>
          <a:r>
            <a:rPr lang="fr-BE" b="1" dirty="0" smtClean="0"/>
            <a:t> bonds (</a:t>
          </a:r>
          <a:r>
            <a:rPr lang="fr-BE" b="1" dirty="0" err="1" smtClean="0"/>
            <a:t>result</a:t>
          </a:r>
          <a:r>
            <a:rPr lang="fr-BE" b="1" dirty="0" smtClean="0"/>
            <a:t> of consultation)</a:t>
          </a:r>
          <a:endParaRPr lang="en-GB" b="1" dirty="0"/>
        </a:p>
      </dgm:t>
    </dgm:pt>
    <dgm:pt modelId="{D372C186-3206-4719-8384-71E065CA764A}" type="parTrans" cxnId="{22D110B7-70AB-44C5-9959-295A6C18D55B}">
      <dgm:prSet/>
      <dgm:spPr/>
      <dgm:t>
        <a:bodyPr/>
        <a:lstStyle/>
        <a:p>
          <a:endParaRPr lang="en-GB"/>
        </a:p>
      </dgm:t>
    </dgm:pt>
    <dgm:pt modelId="{DA51BC79-6A2F-4ED0-BBD9-D01ABEBE9BF4}" type="sibTrans" cxnId="{22D110B7-70AB-44C5-9959-295A6C18D55B}">
      <dgm:prSet/>
      <dgm:spPr/>
      <dgm:t>
        <a:bodyPr/>
        <a:lstStyle/>
        <a:p>
          <a:endParaRPr lang="en-GB"/>
        </a:p>
      </dgm:t>
    </dgm:pt>
    <dgm:pt modelId="{74FFE66A-28B2-4552-8006-EEA009987F6B}">
      <dgm:prSet phldrT="[Text]"/>
      <dgm:spPr/>
      <dgm:t>
        <a:bodyPr/>
        <a:lstStyle/>
        <a:p>
          <a:endParaRPr lang="en-GB" b="1" dirty="0"/>
        </a:p>
      </dgm:t>
    </dgm:pt>
    <dgm:pt modelId="{161A238F-B500-4156-BE72-BBFFFE36E000}" type="parTrans" cxnId="{D7408000-17E9-40CE-9C68-04A37AB10318}">
      <dgm:prSet/>
      <dgm:spPr/>
      <dgm:t>
        <a:bodyPr/>
        <a:lstStyle/>
        <a:p>
          <a:endParaRPr lang="en-GB"/>
        </a:p>
      </dgm:t>
    </dgm:pt>
    <dgm:pt modelId="{0BCD2018-E613-4500-990A-C1571F4DCD09}" type="sibTrans" cxnId="{D7408000-17E9-40CE-9C68-04A37AB10318}">
      <dgm:prSet/>
      <dgm:spPr/>
      <dgm:t>
        <a:bodyPr/>
        <a:lstStyle/>
        <a:p>
          <a:endParaRPr lang="en-GB"/>
        </a:p>
      </dgm:t>
    </dgm:pt>
    <dgm:pt modelId="{EC0B0A25-82EF-4639-88DE-92F9C360DCC4}" type="pres">
      <dgm:prSet presAssocID="{55CB8CEF-0D0B-4FF5-BCC0-0608BDA5208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30A1803-0DA1-4A7A-A25F-2205CA98C885}" type="pres">
      <dgm:prSet presAssocID="{F966C2FB-B873-4C4A-B21C-439676DA4C8E}" presName="composite" presStyleCnt="0"/>
      <dgm:spPr/>
    </dgm:pt>
    <dgm:pt modelId="{32791393-022F-48BC-B3E8-CBF7CA35394C}" type="pres">
      <dgm:prSet presAssocID="{F966C2FB-B873-4C4A-B21C-439676DA4C8E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8CD5D26-65CF-4A93-B678-6576EA2CD34E}" type="pres">
      <dgm:prSet presAssocID="{F966C2FB-B873-4C4A-B21C-439676DA4C8E}" presName="parSh" presStyleLbl="node1" presStyleIdx="0" presStyleCnt="4"/>
      <dgm:spPr/>
      <dgm:t>
        <a:bodyPr/>
        <a:lstStyle/>
        <a:p>
          <a:endParaRPr lang="en-GB"/>
        </a:p>
      </dgm:t>
    </dgm:pt>
    <dgm:pt modelId="{1A206E79-CB7D-463E-9FA2-885ADF07E68E}" type="pres">
      <dgm:prSet presAssocID="{F966C2FB-B873-4C4A-B21C-439676DA4C8E}" presName="desTx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6B8AD8A-CDDC-4A20-85E2-1720D854DBBA}" type="pres">
      <dgm:prSet presAssocID="{395F4690-15A0-4FB4-9F98-DEC06D3893E4}" presName="sibTrans" presStyleLbl="sibTrans2D1" presStyleIdx="0" presStyleCnt="3"/>
      <dgm:spPr/>
      <dgm:t>
        <a:bodyPr/>
        <a:lstStyle/>
        <a:p>
          <a:endParaRPr lang="en-GB"/>
        </a:p>
      </dgm:t>
    </dgm:pt>
    <dgm:pt modelId="{EE360F2B-BE99-4EBC-9AD2-48EFD6C522DF}" type="pres">
      <dgm:prSet presAssocID="{395F4690-15A0-4FB4-9F98-DEC06D3893E4}" presName="connTx" presStyleLbl="sibTrans2D1" presStyleIdx="0" presStyleCnt="3"/>
      <dgm:spPr/>
      <dgm:t>
        <a:bodyPr/>
        <a:lstStyle/>
        <a:p>
          <a:endParaRPr lang="en-GB"/>
        </a:p>
      </dgm:t>
    </dgm:pt>
    <dgm:pt modelId="{D022D728-34CC-4336-B448-204AAA08A06F}" type="pres">
      <dgm:prSet presAssocID="{85DCCEF2-ECA1-4774-BB2A-29F252F2757E}" presName="composite" presStyleCnt="0"/>
      <dgm:spPr/>
    </dgm:pt>
    <dgm:pt modelId="{F613C3C2-9C39-4B84-89F4-1E1B4F264BD2}" type="pres">
      <dgm:prSet presAssocID="{85DCCEF2-ECA1-4774-BB2A-29F252F2757E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41122AB-67BB-4537-81E0-C2CCE9AC21D6}" type="pres">
      <dgm:prSet presAssocID="{85DCCEF2-ECA1-4774-BB2A-29F252F2757E}" presName="parSh" presStyleLbl="node1" presStyleIdx="1" presStyleCnt="4"/>
      <dgm:spPr/>
      <dgm:t>
        <a:bodyPr/>
        <a:lstStyle/>
        <a:p>
          <a:endParaRPr lang="en-GB"/>
        </a:p>
      </dgm:t>
    </dgm:pt>
    <dgm:pt modelId="{1C9D8F0A-F1C8-4A55-BE5B-C542A740B32F}" type="pres">
      <dgm:prSet presAssocID="{85DCCEF2-ECA1-4774-BB2A-29F252F2757E}" presName="desTx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810E00C-A5B2-4A32-A81C-234C8C317EDC}" type="pres">
      <dgm:prSet presAssocID="{6CCDE64B-9C8F-4F7C-8B5D-C61B6FA95FE6}" presName="sibTrans" presStyleLbl="sibTrans2D1" presStyleIdx="1" presStyleCnt="3"/>
      <dgm:spPr/>
      <dgm:t>
        <a:bodyPr/>
        <a:lstStyle/>
        <a:p>
          <a:endParaRPr lang="en-GB"/>
        </a:p>
      </dgm:t>
    </dgm:pt>
    <dgm:pt modelId="{288B6108-64D5-4EC6-8869-85534B74288E}" type="pres">
      <dgm:prSet presAssocID="{6CCDE64B-9C8F-4F7C-8B5D-C61B6FA95FE6}" presName="connTx" presStyleLbl="sibTrans2D1" presStyleIdx="1" presStyleCnt="3"/>
      <dgm:spPr/>
      <dgm:t>
        <a:bodyPr/>
        <a:lstStyle/>
        <a:p>
          <a:endParaRPr lang="en-GB"/>
        </a:p>
      </dgm:t>
    </dgm:pt>
    <dgm:pt modelId="{A4ABED12-005B-45A7-9D04-6219F4F1E9EE}" type="pres">
      <dgm:prSet presAssocID="{644416C6-28B4-4F98-87AB-B5340A62E255}" presName="composite" presStyleCnt="0"/>
      <dgm:spPr/>
    </dgm:pt>
    <dgm:pt modelId="{363C8334-ADA0-42C0-BF08-F87B73CDC2D3}" type="pres">
      <dgm:prSet presAssocID="{644416C6-28B4-4F98-87AB-B5340A62E255}" presName="par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FA6D1BE-E483-4AAB-BC61-DB25EFDFA0D7}" type="pres">
      <dgm:prSet presAssocID="{644416C6-28B4-4F98-87AB-B5340A62E255}" presName="parSh" presStyleLbl="node1" presStyleIdx="2" presStyleCnt="4"/>
      <dgm:spPr/>
      <dgm:t>
        <a:bodyPr/>
        <a:lstStyle/>
        <a:p>
          <a:endParaRPr lang="en-GB"/>
        </a:p>
      </dgm:t>
    </dgm:pt>
    <dgm:pt modelId="{FFFFE3C9-A05A-4854-9C97-1094A053AC32}" type="pres">
      <dgm:prSet presAssocID="{644416C6-28B4-4F98-87AB-B5340A62E255}" presName="desTx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1DE3227-E18A-4742-948A-4DA1B8C4D1CB}" type="pres">
      <dgm:prSet presAssocID="{50609E06-D430-4608-9E76-A8B76EB48924}" presName="sibTrans" presStyleLbl="sibTrans2D1" presStyleIdx="2" presStyleCnt="3"/>
      <dgm:spPr/>
      <dgm:t>
        <a:bodyPr/>
        <a:lstStyle/>
        <a:p>
          <a:endParaRPr lang="en-GB"/>
        </a:p>
      </dgm:t>
    </dgm:pt>
    <dgm:pt modelId="{2EA437F2-63A1-44A4-9777-1734603526A3}" type="pres">
      <dgm:prSet presAssocID="{50609E06-D430-4608-9E76-A8B76EB48924}" presName="connTx" presStyleLbl="sibTrans2D1" presStyleIdx="2" presStyleCnt="3"/>
      <dgm:spPr/>
      <dgm:t>
        <a:bodyPr/>
        <a:lstStyle/>
        <a:p>
          <a:endParaRPr lang="en-GB"/>
        </a:p>
      </dgm:t>
    </dgm:pt>
    <dgm:pt modelId="{841B58FC-6F27-4D1D-A1DC-666EF33F5960}" type="pres">
      <dgm:prSet presAssocID="{41DA6B77-0116-4513-8A0C-F7B208BC18FC}" presName="composite" presStyleCnt="0"/>
      <dgm:spPr/>
    </dgm:pt>
    <dgm:pt modelId="{E80E259F-872E-416C-B587-86A1BA3C8138}" type="pres">
      <dgm:prSet presAssocID="{41DA6B77-0116-4513-8A0C-F7B208BC18FC}" presName="par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3E25DC5-8E1D-428A-9141-308BDAA8183E}" type="pres">
      <dgm:prSet presAssocID="{41DA6B77-0116-4513-8A0C-F7B208BC18FC}" presName="parSh" presStyleLbl="node1" presStyleIdx="3" presStyleCnt="4"/>
      <dgm:spPr/>
      <dgm:t>
        <a:bodyPr/>
        <a:lstStyle/>
        <a:p>
          <a:endParaRPr lang="en-GB"/>
        </a:p>
      </dgm:t>
    </dgm:pt>
    <dgm:pt modelId="{80D9026E-84E6-4A77-A634-B236F5F119A3}" type="pres">
      <dgm:prSet presAssocID="{41DA6B77-0116-4513-8A0C-F7B208BC18FC}" presName="desTx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7994A47-84F4-418D-8F23-1A0ADE653740}" srcId="{85DCCEF2-ECA1-4774-BB2A-29F252F2757E}" destId="{83121E51-B5D1-4E70-93F6-D07215AA4BBF}" srcOrd="0" destOrd="0" parTransId="{2D624ABD-0DD5-4C0E-9A65-40AFF37B7FE7}" sibTransId="{D44338C0-3A72-415F-979D-39903E6360B6}"/>
    <dgm:cxn modelId="{5F7D779F-231E-4954-B510-CA5DAFBF4C4A}" srcId="{F966C2FB-B873-4C4A-B21C-439676DA4C8E}" destId="{08F8B225-9EE9-4FF3-9720-B210E4C25CA9}" srcOrd="2" destOrd="0" parTransId="{8F9BDF3F-CFEF-400D-8FBB-A4C496DE8B24}" sibTransId="{4BE95366-83A7-4C3A-9DE2-F93E226D3FA9}"/>
    <dgm:cxn modelId="{62F932E1-5D0A-4BE9-9138-622F3F502F7A}" srcId="{644416C6-28B4-4F98-87AB-B5340A62E255}" destId="{5D8376BE-5CD4-4CBB-8522-60A035902A55}" srcOrd="1" destOrd="0" parTransId="{5E12794B-116A-482B-93E4-825727BF1A2D}" sibTransId="{BECF193B-2FC3-4C71-AE65-93E6995A2311}"/>
    <dgm:cxn modelId="{69ECD0A4-0CEC-4B33-9190-A5BC2A354A58}" type="presOf" srcId="{8BB7F7FD-ACDF-468E-9830-D4317DCE678B}" destId="{1A206E79-CB7D-463E-9FA2-885ADF07E68E}" srcOrd="0" destOrd="4" presId="urn:microsoft.com/office/officeart/2005/8/layout/process3"/>
    <dgm:cxn modelId="{53A5033B-6B44-4873-99EB-73FE10FCD89A}" type="presOf" srcId="{F966C2FB-B873-4C4A-B21C-439676DA4C8E}" destId="{32791393-022F-48BC-B3E8-CBF7CA35394C}" srcOrd="0" destOrd="0" presId="urn:microsoft.com/office/officeart/2005/8/layout/process3"/>
    <dgm:cxn modelId="{00C69B6A-D4A0-492D-9D81-C544D65FCA92}" srcId="{55CB8CEF-0D0B-4FF5-BCC0-0608BDA52083}" destId="{41DA6B77-0116-4513-8A0C-F7B208BC18FC}" srcOrd="3" destOrd="0" parTransId="{913B3ED7-477F-4CD5-9FD8-823F550E5509}" sibTransId="{7AC09E13-C109-4F0D-AB54-3FCC191B92C9}"/>
    <dgm:cxn modelId="{CE7014DE-13F7-423D-907E-DDDCE3F5F99A}" srcId="{85DCCEF2-ECA1-4774-BB2A-29F252F2757E}" destId="{6669950C-385F-4C9A-9660-A5968631D1CB}" srcOrd="2" destOrd="0" parTransId="{5EBE0800-4C35-485D-ADEC-88423FD4A319}" sibTransId="{EDE05944-122B-4BFD-B7ED-A0D93C6BDC43}"/>
    <dgm:cxn modelId="{B54FC277-A665-4FC7-B654-2AE419679748}" type="presOf" srcId="{5D8376BE-5CD4-4CBB-8522-60A035902A55}" destId="{FFFFE3C9-A05A-4854-9C97-1094A053AC32}" srcOrd="0" destOrd="1" presId="urn:microsoft.com/office/officeart/2005/8/layout/process3"/>
    <dgm:cxn modelId="{A9FA743E-BB17-4C9E-954B-8501EB1AB3B7}" srcId="{85DCCEF2-ECA1-4774-BB2A-29F252F2757E}" destId="{15FA0CA2-7EF0-494E-961C-6825556A8990}" srcOrd="1" destOrd="0" parTransId="{01A04155-D005-4753-81E6-A129D5B252AB}" sibTransId="{9EEF5556-9CA6-40BB-823F-EBDA44C6B6C7}"/>
    <dgm:cxn modelId="{3085272F-6794-49FE-BD0C-223DC623F5A6}" type="presOf" srcId="{9840989F-196C-4519-871A-8A1C9C39FEC5}" destId="{FFFFE3C9-A05A-4854-9C97-1094A053AC32}" srcOrd="0" destOrd="4" presId="urn:microsoft.com/office/officeart/2005/8/layout/process3"/>
    <dgm:cxn modelId="{981B6CE2-CDF3-4225-97FD-1B99DFD3FE1C}" type="presOf" srcId="{BD2E3568-6743-48F8-9ECA-7BA9177241EE}" destId="{FFFFE3C9-A05A-4854-9C97-1094A053AC32}" srcOrd="0" destOrd="3" presId="urn:microsoft.com/office/officeart/2005/8/layout/process3"/>
    <dgm:cxn modelId="{7AD66D16-BBB2-4EDC-8B5E-B047848955A4}" type="presOf" srcId="{15FA0CA2-7EF0-494E-961C-6825556A8990}" destId="{1C9D8F0A-F1C8-4A55-BE5B-C542A740B32F}" srcOrd="0" destOrd="1" presId="urn:microsoft.com/office/officeart/2005/8/layout/process3"/>
    <dgm:cxn modelId="{FF4CBDEA-22ED-41A8-960B-5727CF5A0063}" srcId="{55CB8CEF-0D0B-4FF5-BCC0-0608BDA52083}" destId="{644416C6-28B4-4F98-87AB-B5340A62E255}" srcOrd="2" destOrd="0" parTransId="{01713212-73BC-42BB-8BB7-1D11D2D49189}" sibTransId="{50609E06-D430-4608-9E76-A8B76EB48924}"/>
    <dgm:cxn modelId="{FF521C9D-3FFC-4F63-BA10-60386A8C0515}" srcId="{644416C6-28B4-4F98-87AB-B5340A62E255}" destId="{DBE0AC69-8660-4CED-ADBE-9F254E6AE125}" srcOrd="0" destOrd="0" parTransId="{2C96079C-F171-4527-A16D-76EFC10A4946}" sibTransId="{21EC5FCC-BAF0-4AB5-B2B9-A1C00C61BAC9}"/>
    <dgm:cxn modelId="{F23DDA9E-3901-431B-8C94-11693EE47CFF}" type="presOf" srcId="{D2B47398-8A2A-477C-8FC1-303DDF5B38D1}" destId="{80D9026E-84E6-4A77-A634-B236F5F119A3}" srcOrd="0" destOrd="2" presId="urn:microsoft.com/office/officeart/2005/8/layout/process3"/>
    <dgm:cxn modelId="{A00F34B9-6BA9-4B5D-83DA-B04D82BFACEA}" type="presOf" srcId="{395F4690-15A0-4FB4-9F98-DEC06D3893E4}" destId="{EE360F2B-BE99-4EBC-9AD2-48EFD6C522DF}" srcOrd="1" destOrd="0" presId="urn:microsoft.com/office/officeart/2005/8/layout/process3"/>
    <dgm:cxn modelId="{03A092CF-1E71-4A8F-B59E-BEE875D4A519}" type="presOf" srcId="{6CCDE64B-9C8F-4F7C-8B5D-C61B6FA95FE6}" destId="{288B6108-64D5-4EC6-8869-85534B74288E}" srcOrd="1" destOrd="0" presId="urn:microsoft.com/office/officeart/2005/8/layout/process3"/>
    <dgm:cxn modelId="{AA1AAE96-5D38-4FE1-B61A-94E15FC0A6B3}" srcId="{41DA6B77-0116-4513-8A0C-F7B208BC18FC}" destId="{96BFEFBC-1950-4413-87AB-06482473F738}" srcOrd="0" destOrd="0" parTransId="{49545460-9A70-410D-893C-4C8F89CF8D79}" sibTransId="{FC0A1384-FB84-4BC2-A5CC-AC9AC52B0773}"/>
    <dgm:cxn modelId="{DB7E43B2-93E2-472D-B102-05D86AD9B834}" type="presOf" srcId="{50609E06-D430-4608-9E76-A8B76EB48924}" destId="{2EA437F2-63A1-44A4-9777-1734603526A3}" srcOrd="1" destOrd="0" presId="urn:microsoft.com/office/officeart/2005/8/layout/process3"/>
    <dgm:cxn modelId="{06D2860F-C61A-4E76-B796-B9A765F8FC7B}" type="presOf" srcId="{644416C6-28B4-4F98-87AB-B5340A62E255}" destId="{363C8334-ADA0-42C0-BF08-F87B73CDC2D3}" srcOrd="0" destOrd="0" presId="urn:microsoft.com/office/officeart/2005/8/layout/process3"/>
    <dgm:cxn modelId="{607D75E2-BA88-48E7-9AEE-0BDF67ED68FA}" type="presOf" srcId="{08F8B225-9EE9-4FF3-9720-B210E4C25CA9}" destId="{1A206E79-CB7D-463E-9FA2-885ADF07E68E}" srcOrd="0" destOrd="2" presId="urn:microsoft.com/office/officeart/2005/8/layout/process3"/>
    <dgm:cxn modelId="{48DF73E6-B4C8-4CA8-8EAA-9C33A44E7FFF}" srcId="{55CB8CEF-0D0B-4FF5-BCC0-0608BDA52083}" destId="{F966C2FB-B873-4C4A-B21C-439676DA4C8E}" srcOrd="0" destOrd="0" parTransId="{2B085518-152B-42FD-BEE6-C82034752F74}" sibTransId="{395F4690-15A0-4FB4-9F98-DEC06D3893E4}"/>
    <dgm:cxn modelId="{BDD09495-72DF-4B60-A29E-3ED17694F8BD}" srcId="{41DA6B77-0116-4513-8A0C-F7B208BC18FC}" destId="{78BC27CC-C3CC-41D7-AF44-20E512936553}" srcOrd="1" destOrd="0" parTransId="{9CEEE9DF-972E-44A1-95F1-B7B601C4A930}" sibTransId="{C1A4AED2-95C0-4247-9323-01D58CBA31D1}"/>
    <dgm:cxn modelId="{A68407E5-DA67-41DA-9525-4674AC279EB6}" srcId="{644416C6-28B4-4F98-87AB-B5340A62E255}" destId="{BD2E3568-6743-48F8-9ECA-7BA9177241EE}" srcOrd="3" destOrd="0" parTransId="{FB5C7B2D-1E6E-433E-95FB-179D409C50DE}" sibTransId="{9E51234D-E0F9-445A-8888-7DC36DB99F22}"/>
    <dgm:cxn modelId="{AEDDEA36-00DC-452D-ABE6-493879B19EC4}" type="presOf" srcId="{F966C2FB-B873-4C4A-B21C-439676DA4C8E}" destId="{88CD5D26-65CF-4A93-B678-6576EA2CD34E}" srcOrd="1" destOrd="0" presId="urn:microsoft.com/office/officeart/2005/8/layout/process3"/>
    <dgm:cxn modelId="{A90A8916-678E-4B3B-8031-0FF8B23F9F44}" type="presOf" srcId="{50609E06-D430-4608-9E76-A8B76EB48924}" destId="{81DE3227-E18A-4742-948A-4DA1B8C4D1CB}" srcOrd="0" destOrd="0" presId="urn:microsoft.com/office/officeart/2005/8/layout/process3"/>
    <dgm:cxn modelId="{81FBC997-67E4-45BB-A7AF-E667FB343378}" type="presOf" srcId="{41DA6B77-0116-4513-8A0C-F7B208BC18FC}" destId="{E80E259F-872E-416C-B587-86A1BA3C8138}" srcOrd="0" destOrd="0" presId="urn:microsoft.com/office/officeart/2005/8/layout/process3"/>
    <dgm:cxn modelId="{4ED8E1D5-7998-4858-B95F-0EB951BB7F81}" srcId="{F966C2FB-B873-4C4A-B21C-439676DA4C8E}" destId="{3FAB9745-7E2B-4BEC-AE6D-2391597A192E}" srcOrd="3" destOrd="0" parTransId="{A764B490-E49E-4FBF-9AE1-A8D2FD11A227}" sibTransId="{E2BF975E-C9BF-4D4E-B00D-FD9EFD08BD89}"/>
    <dgm:cxn modelId="{F7F66114-08FA-4EAC-AC2D-3A24924EFB4F}" srcId="{F966C2FB-B873-4C4A-B21C-439676DA4C8E}" destId="{8BB7F7FD-ACDF-468E-9830-D4317DCE678B}" srcOrd="4" destOrd="0" parTransId="{EEDFB546-6FDF-4CA7-B364-33F8065E5456}" sibTransId="{69BB5D4F-0C33-4838-964A-71B92B490083}"/>
    <dgm:cxn modelId="{0D5C6621-D3E3-4BCB-A37D-F0511C8AD467}" type="presOf" srcId="{DBE0AC69-8660-4CED-ADBE-9F254E6AE125}" destId="{FFFFE3C9-A05A-4854-9C97-1094A053AC32}" srcOrd="0" destOrd="0" presId="urn:microsoft.com/office/officeart/2005/8/layout/process3"/>
    <dgm:cxn modelId="{D37BAC92-0ACB-4F3A-8C99-CF70AADB8330}" type="presOf" srcId="{6669950C-385F-4C9A-9660-A5968631D1CB}" destId="{1C9D8F0A-F1C8-4A55-BE5B-C542A740B32F}" srcOrd="0" destOrd="2" presId="urn:microsoft.com/office/officeart/2005/8/layout/process3"/>
    <dgm:cxn modelId="{B86C0D7E-9DBD-4C6F-BC7F-A5E4D69BDA49}" type="presOf" srcId="{644416C6-28B4-4F98-87AB-B5340A62E255}" destId="{5FA6D1BE-E483-4AAB-BC61-DB25EFDFA0D7}" srcOrd="1" destOrd="0" presId="urn:microsoft.com/office/officeart/2005/8/layout/process3"/>
    <dgm:cxn modelId="{9D727B81-EB51-45A0-90C1-A7D1B1C82B90}" srcId="{41DA6B77-0116-4513-8A0C-F7B208BC18FC}" destId="{D2B47398-8A2A-477C-8FC1-303DDF5B38D1}" srcOrd="2" destOrd="0" parTransId="{B3FE0DB4-5F38-4440-AB96-69149C5253B2}" sibTransId="{94CC841F-18DA-461C-ACDC-7BF8C9EE3E33}"/>
    <dgm:cxn modelId="{6013A504-9FF5-4E85-825B-DE729D079C0B}" type="presOf" srcId="{2D143521-D125-4F13-88B2-D01D4B78E280}" destId="{1C9D8F0A-F1C8-4A55-BE5B-C542A740B32F}" srcOrd="0" destOrd="4" presId="urn:microsoft.com/office/officeart/2005/8/layout/process3"/>
    <dgm:cxn modelId="{22D110B7-70AB-44C5-9959-295A6C18D55B}" srcId="{85DCCEF2-ECA1-4774-BB2A-29F252F2757E}" destId="{2D143521-D125-4F13-88B2-D01D4B78E280}" srcOrd="4" destOrd="0" parTransId="{D372C186-3206-4719-8384-71E065CA764A}" sibTransId="{DA51BC79-6A2F-4ED0-BBD9-D01ABEBE9BF4}"/>
    <dgm:cxn modelId="{701F3115-5049-4F5A-B695-9A1720A58578}" type="presOf" srcId="{96BFEFBC-1950-4413-87AB-06482473F738}" destId="{80D9026E-84E6-4A77-A634-B236F5F119A3}" srcOrd="0" destOrd="0" presId="urn:microsoft.com/office/officeart/2005/8/layout/process3"/>
    <dgm:cxn modelId="{AB0654FC-594F-4A5E-8555-DA14FACB7D55}" srcId="{644416C6-28B4-4F98-87AB-B5340A62E255}" destId="{9840989F-196C-4519-871A-8A1C9C39FEC5}" srcOrd="4" destOrd="0" parTransId="{2B984D8A-AC91-4B01-8F7E-E6176710A421}" sibTransId="{15A36B0C-05ED-405B-A7F5-4CBD583EB9AB}"/>
    <dgm:cxn modelId="{BB5494BB-9EAD-422F-92F9-185110F0840F}" type="presOf" srcId="{DBFD6A2B-2E6C-47B3-9042-49AE8907FE98}" destId="{1C9D8F0A-F1C8-4A55-BE5B-C542A740B32F}" srcOrd="0" destOrd="5" presId="urn:microsoft.com/office/officeart/2005/8/layout/process3"/>
    <dgm:cxn modelId="{85604726-991E-4E9D-A4ED-581078735F0D}" type="presOf" srcId="{41DA6B77-0116-4513-8A0C-F7B208BC18FC}" destId="{E3E25DC5-8E1D-428A-9141-308BDAA8183E}" srcOrd="1" destOrd="0" presId="urn:microsoft.com/office/officeart/2005/8/layout/process3"/>
    <dgm:cxn modelId="{09BD4C14-FBB3-4327-A8A1-C0A4FF46BAC1}" type="presOf" srcId="{3FAB9745-7E2B-4BEC-AE6D-2391597A192E}" destId="{1A206E79-CB7D-463E-9FA2-885ADF07E68E}" srcOrd="0" destOrd="3" presId="urn:microsoft.com/office/officeart/2005/8/layout/process3"/>
    <dgm:cxn modelId="{48702281-EBBA-4BED-B573-D0ED7D6FE4E2}" srcId="{55CB8CEF-0D0B-4FF5-BCC0-0608BDA52083}" destId="{85DCCEF2-ECA1-4774-BB2A-29F252F2757E}" srcOrd="1" destOrd="0" parTransId="{21C87EF8-265F-4D39-9D31-EF1EC1B1C924}" sibTransId="{6CCDE64B-9C8F-4F7C-8B5D-C61B6FA95FE6}"/>
    <dgm:cxn modelId="{93D93D52-0837-410F-BE2E-E46C9D7B11CF}" type="presOf" srcId="{55CB8CEF-0D0B-4FF5-BCC0-0608BDA52083}" destId="{EC0B0A25-82EF-4639-88DE-92F9C360DCC4}" srcOrd="0" destOrd="0" presId="urn:microsoft.com/office/officeart/2005/8/layout/process3"/>
    <dgm:cxn modelId="{06DBAB4A-5B39-4FB7-BA0B-E5D88AC3BFC0}" type="presOf" srcId="{85DCCEF2-ECA1-4774-BB2A-29F252F2757E}" destId="{F613C3C2-9C39-4B84-89F4-1E1B4F264BD2}" srcOrd="0" destOrd="0" presId="urn:microsoft.com/office/officeart/2005/8/layout/process3"/>
    <dgm:cxn modelId="{D7408000-17E9-40CE-9C68-04A37AB10318}" srcId="{85DCCEF2-ECA1-4774-BB2A-29F252F2757E}" destId="{74FFE66A-28B2-4552-8006-EEA009987F6B}" srcOrd="3" destOrd="0" parTransId="{161A238F-B500-4156-BE72-BBFFFE36E000}" sibTransId="{0BCD2018-E613-4500-990A-C1571F4DCD09}"/>
    <dgm:cxn modelId="{57935942-404F-4F9B-83D4-436CD4F2DE01}" type="presOf" srcId="{6CCDE64B-9C8F-4F7C-8B5D-C61B6FA95FE6}" destId="{8810E00C-A5B2-4A32-A81C-234C8C317EDC}" srcOrd="0" destOrd="0" presId="urn:microsoft.com/office/officeart/2005/8/layout/process3"/>
    <dgm:cxn modelId="{06CB0CD0-23F4-4D36-9219-177798147271}" srcId="{F966C2FB-B873-4C4A-B21C-439676DA4C8E}" destId="{A23E50F3-A12F-4E36-A65C-3C52CC83AFF0}" srcOrd="0" destOrd="0" parTransId="{1E53F16C-DAB8-41A2-85D8-DEED24E97C01}" sibTransId="{55F72ADF-4E48-4989-AB16-8D2979E84124}"/>
    <dgm:cxn modelId="{47E88FB7-1FE0-42E0-9DB0-DD93D477E683}" type="presOf" srcId="{0F666EDC-7A81-4026-9860-F05C0C7B58FE}" destId="{1A206E79-CB7D-463E-9FA2-885ADF07E68E}" srcOrd="0" destOrd="1" presId="urn:microsoft.com/office/officeart/2005/8/layout/process3"/>
    <dgm:cxn modelId="{636775E2-A919-4796-B5CB-579F12350176}" type="presOf" srcId="{85DCCEF2-ECA1-4774-BB2A-29F252F2757E}" destId="{041122AB-67BB-4537-81E0-C2CCE9AC21D6}" srcOrd="1" destOrd="0" presId="urn:microsoft.com/office/officeart/2005/8/layout/process3"/>
    <dgm:cxn modelId="{33256D72-100D-40BD-B5D1-79463A397D3F}" type="presOf" srcId="{78BC27CC-C3CC-41D7-AF44-20E512936553}" destId="{80D9026E-84E6-4A77-A634-B236F5F119A3}" srcOrd="0" destOrd="1" presId="urn:microsoft.com/office/officeart/2005/8/layout/process3"/>
    <dgm:cxn modelId="{0FBA001D-4F53-46AF-A8EB-E033A0CDA14C}" type="presOf" srcId="{395F4690-15A0-4FB4-9F98-DEC06D3893E4}" destId="{46B8AD8A-CDDC-4A20-85E2-1720D854DBBA}" srcOrd="0" destOrd="0" presId="urn:microsoft.com/office/officeart/2005/8/layout/process3"/>
    <dgm:cxn modelId="{B612F5E1-5779-45DE-8C05-31FEF2D6CBA8}" type="presOf" srcId="{E8F5946D-C265-4BE3-9440-C3FBF93173C6}" destId="{FFFFE3C9-A05A-4854-9C97-1094A053AC32}" srcOrd="0" destOrd="2" presId="urn:microsoft.com/office/officeart/2005/8/layout/process3"/>
    <dgm:cxn modelId="{BF76F630-7F1A-4592-8BB0-5B62FFF67257}" srcId="{F966C2FB-B873-4C4A-B21C-439676DA4C8E}" destId="{0F666EDC-7A81-4026-9860-F05C0C7B58FE}" srcOrd="1" destOrd="0" parTransId="{DDCB0601-E3FA-4551-AD57-2032D192A374}" sibTransId="{32AC923A-5986-4820-A033-D2AC0D3A567F}"/>
    <dgm:cxn modelId="{9C53CCFB-55D1-4D0F-90E0-FC5FAA77EBDB}" srcId="{85DCCEF2-ECA1-4774-BB2A-29F252F2757E}" destId="{DBFD6A2B-2E6C-47B3-9042-49AE8907FE98}" srcOrd="5" destOrd="0" parTransId="{5D6C8A3B-38A6-432C-B6EA-C6B4FB2B5DD6}" sibTransId="{E968274B-8197-4A21-92FC-E9308CAF8C05}"/>
    <dgm:cxn modelId="{7408B9B8-942D-4686-8121-64F1421E8342}" type="presOf" srcId="{A23E50F3-A12F-4E36-A65C-3C52CC83AFF0}" destId="{1A206E79-CB7D-463E-9FA2-885ADF07E68E}" srcOrd="0" destOrd="0" presId="urn:microsoft.com/office/officeart/2005/8/layout/process3"/>
    <dgm:cxn modelId="{BF1F69E2-4E4E-4AC3-A3ED-6C25E9EEA463}" type="presOf" srcId="{74FFE66A-28B2-4552-8006-EEA009987F6B}" destId="{1C9D8F0A-F1C8-4A55-BE5B-C542A740B32F}" srcOrd="0" destOrd="3" presId="urn:microsoft.com/office/officeart/2005/8/layout/process3"/>
    <dgm:cxn modelId="{F14FC793-8FE6-4A14-94C7-FC1515FAAC3E}" type="presOf" srcId="{83121E51-B5D1-4E70-93F6-D07215AA4BBF}" destId="{1C9D8F0A-F1C8-4A55-BE5B-C542A740B32F}" srcOrd="0" destOrd="0" presId="urn:microsoft.com/office/officeart/2005/8/layout/process3"/>
    <dgm:cxn modelId="{B000914B-08F8-4CC7-A366-9A6BEE9EA335}" srcId="{644416C6-28B4-4F98-87AB-B5340A62E255}" destId="{E8F5946D-C265-4BE3-9440-C3FBF93173C6}" srcOrd="2" destOrd="0" parTransId="{0F3F008F-C41F-4A66-95C4-65A8E7EB7C95}" sibTransId="{64BF8C9D-C7F7-4CFB-8ED7-A31C1FB38BD2}"/>
    <dgm:cxn modelId="{E10250E8-AE5E-4A7D-85B3-F7EB205BBC91}" type="presParOf" srcId="{EC0B0A25-82EF-4639-88DE-92F9C360DCC4}" destId="{830A1803-0DA1-4A7A-A25F-2205CA98C885}" srcOrd="0" destOrd="0" presId="urn:microsoft.com/office/officeart/2005/8/layout/process3"/>
    <dgm:cxn modelId="{722C3D09-70C4-449E-A7AC-AFBE6FE06DE5}" type="presParOf" srcId="{830A1803-0DA1-4A7A-A25F-2205CA98C885}" destId="{32791393-022F-48BC-B3E8-CBF7CA35394C}" srcOrd="0" destOrd="0" presId="urn:microsoft.com/office/officeart/2005/8/layout/process3"/>
    <dgm:cxn modelId="{3687CCA4-B4CD-4E95-AFE5-44FADECC959B}" type="presParOf" srcId="{830A1803-0DA1-4A7A-A25F-2205CA98C885}" destId="{88CD5D26-65CF-4A93-B678-6576EA2CD34E}" srcOrd="1" destOrd="0" presId="urn:microsoft.com/office/officeart/2005/8/layout/process3"/>
    <dgm:cxn modelId="{C1524725-7192-4407-87B6-78E841DB1845}" type="presParOf" srcId="{830A1803-0DA1-4A7A-A25F-2205CA98C885}" destId="{1A206E79-CB7D-463E-9FA2-885ADF07E68E}" srcOrd="2" destOrd="0" presId="urn:microsoft.com/office/officeart/2005/8/layout/process3"/>
    <dgm:cxn modelId="{512A1E2F-C0A7-4A20-A04A-88EE091FE4D2}" type="presParOf" srcId="{EC0B0A25-82EF-4639-88DE-92F9C360DCC4}" destId="{46B8AD8A-CDDC-4A20-85E2-1720D854DBBA}" srcOrd="1" destOrd="0" presId="urn:microsoft.com/office/officeart/2005/8/layout/process3"/>
    <dgm:cxn modelId="{F8376D11-7097-454E-A3CC-60FEAD22B0ED}" type="presParOf" srcId="{46B8AD8A-CDDC-4A20-85E2-1720D854DBBA}" destId="{EE360F2B-BE99-4EBC-9AD2-48EFD6C522DF}" srcOrd="0" destOrd="0" presId="urn:microsoft.com/office/officeart/2005/8/layout/process3"/>
    <dgm:cxn modelId="{7A6108AE-125C-4BD3-8ACD-25461DFA9E69}" type="presParOf" srcId="{EC0B0A25-82EF-4639-88DE-92F9C360DCC4}" destId="{D022D728-34CC-4336-B448-204AAA08A06F}" srcOrd="2" destOrd="0" presId="urn:microsoft.com/office/officeart/2005/8/layout/process3"/>
    <dgm:cxn modelId="{63B92CE4-C9CF-44F8-90C6-AD4F99F59720}" type="presParOf" srcId="{D022D728-34CC-4336-B448-204AAA08A06F}" destId="{F613C3C2-9C39-4B84-89F4-1E1B4F264BD2}" srcOrd="0" destOrd="0" presId="urn:microsoft.com/office/officeart/2005/8/layout/process3"/>
    <dgm:cxn modelId="{AE47E8E1-A27A-432D-AE67-1548A2A83E98}" type="presParOf" srcId="{D022D728-34CC-4336-B448-204AAA08A06F}" destId="{041122AB-67BB-4537-81E0-C2CCE9AC21D6}" srcOrd="1" destOrd="0" presId="urn:microsoft.com/office/officeart/2005/8/layout/process3"/>
    <dgm:cxn modelId="{175C0EAE-7C63-4AC4-B4C2-C640C92A91F2}" type="presParOf" srcId="{D022D728-34CC-4336-B448-204AAA08A06F}" destId="{1C9D8F0A-F1C8-4A55-BE5B-C542A740B32F}" srcOrd="2" destOrd="0" presId="urn:microsoft.com/office/officeart/2005/8/layout/process3"/>
    <dgm:cxn modelId="{7C033D04-14D3-4957-A2F8-88876470A3CA}" type="presParOf" srcId="{EC0B0A25-82EF-4639-88DE-92F9C360DCC4}" destId="{8810E00C-A5B2-4A32-A81C-234C8C317EDC}" srcOrd="3" destOrd="0" presId="urn:microsoft.com/office/officeart/2005/8/layout/process3"/>
    <dgm:cxn modelId="{5E2B01A9-5D53-4AF9-87BF-A1A20067F27E}" type="presParOf" srcId="{8810E00C-A5B2-4A32-A81C-234C8C317EDC}" destId="{288B6108-64D5-4EC6-8869-85534B74288E}" srcOrd="0" destOrd="0" presId="urn:microsoft.com/office/officeart/2005/8/layout/process3"/>
    <dgm:cxn modelId="{8E58FF25-7ECA-45CE-8FFA-A7132429AEC3}" type="presParOf" srcId="{EC0B0A25-82EF-4639-88DE-92F9C360DCC4}" destId="{A4ABED12-005B-45A7-9D04-6219F4F1E9EE}" srcOrd="4" destOrd="0" presId="urn:microsoft.com/office/officeart/2005/8/layout/process3"/>
    <dgm:cxn modelId="{9AFE8BA3-5C18-4D99-A7E5-1BB87FBE8F4D}" type="presParOf" srcId="{A4ABED12-005B-45A7-9D04-6219F4F1E9EE}" destId="{363C8334-ADA0-42C0-BF08-F87B73CDC2D3}" srcOrd="0" destOrd="0" presId="urn:microsoft.com/office/officeart/2005/8/layout/process3"/>
    <dgm:cxn modelId="{154BB478-F8D9-4EE5-8F97-1808174D0093}" type="presParOf" srcId="{A4ABED12-005B-45A7-9D04-6219F4F1E9EE}" destId="{5FA6D1BE-E483-4AAB-BC61-DB25EFDFA0D7}" srcOrd="1" destOrd="0" presId="urn:microsoft.com/office/officeart/2005/8/layout/process3"/>
    <dgm:cxn modelId="{075DCA02-1BD0-43EC-A7AC-B66F61C619F1}" type="presParOf" srcId="{A4ABED12-005B-45A7-9D04-6219F4F1E9EE}" destId="{FFFFE3C9-A05A-4854-9C97-1094A053AC32}" srcOrd="2" destOrd="0" presId="urn:microsoft.com/office/officeart/2005/8/layout/process3"/>
    <dgm:cxn modelId="{BAA73B01-EF1D-4042-AA30-4652849C08A7}" type="presParOf" srcId="{EC0B0A25-82EF-4639-88DE-92F9C360DCC4}" destId="{81DE3227-E18A-4742-948A-4DA1B8C4D1CB}" srcOrd="5" destOrd="0" presId="urn:microsoft.com/office/officeart/2005/8/layout/process3"/>
    <dgm:cxn modelId="{D901143E-C501-480C-89AE-DB9509709DC2}" type="presParOf" srcId="{81DE3227-E18A-4742-948A-4DA1B8C4D1CB}" destId="{2EA437F2-63A1-44A4-9777-1734603526A3}" srcOrd="0" destOrd="0" presId="urn:microsoft.com/office/officeart/2005/8/layout/process3"/>
    <dgm:cxn modelId="{006AF34F-3342-4480-9046-26FDAFD67DE0}" type="presParOf" srcId="{EC0B0A25-82EF-4639-88DE-92F9C360DCC4}" destId="{841B58FC-6F27-4D1D-A1DC-666EF33F5960}" srcOrd="6" destOrd="0" presId="urn:microsoft.com/office/officeart/2005/8/layout/process3"/>
    <dgm:cxn modelId="{E5CCBF29-9429-4BAE-B084-03CF8A1977D4}" type="presParOf" srcId="{841B58FC-6F27-4D1D-A1DC-666EF33F5960}" destId="{E80E259F-872E-416C-B587-86A1BA3C8138}" srcOrd="0" destOrd="0" presId="urn:microsoft.com/office/officeart/2005/8/layout/process3"/>
    <dgm:cxn modelId="{9E365A96-7143-4CBD-ADFB-826BAF65E5E1}" type="presParOf" srcId="{841B58FC-6F27-4D1D-A1DC-666EF33F5960}" destId="{E3E25DC5-8E1D-428A-9141-308BDAA8183E}" srcOrd="1" destOrd="0" presId="urn:microsoft.com/office/officeart/2005/8/layout/process3"/>
    <dgm:cxn modelId="{3CB17FA8-4270-48EC-A065-1C9BC6A158DE}" type="presParOf" srcId="{841B58FC-6F27-4D1D-A1DC-666EF33F5960}" destId="{80D9026E-84E6-4A77-A634-B236F5F119A3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649D4F1-AE42-4152-9591-9788DF209775}" type="doc">
      <dgm:prSet loTypeId="urn:microsoft.com/office/officeart/2005/8/layout/vList5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2FFBDCD5-9430-4ED1-9102-137A28212B3B}">
      <dgm:prSet phldrT="[Text]"/>
      <dgm:spPr/>
      <dgm:t>
        <a:bodyPr/>
        <a:lstStyle/>
        <a:p>
          <a:r>
            <a:rPr lang="en-GB" dirty="0" smtClean="0"/>
            <a:t>Co-legislators</a:t>
          </a:r>
          <a:endParaRPr lang="en-GB" dirty="0"/>
        </a:p>
      </dgm:t>
    </dgm:pt>
    <dgm:pt modelId="{60A93C62-0815-4948-84C1-7E5EAD4F4FDB}" type="parTrans" cxnId="{8D00189F-67A7-4E9A-82B8-1087107497C9}">
      <dgm:prSet/>
      <dgm:spPr/>
      <dgm:t>
        <a:bodyPr/>
        <a:lstStyle/>
        <a:p>
          <a:endParaRPr lang="en-GB"/>
        </a:p>
      </dgm:t>
    </dgm:pt>
    <dgm:pt modelId="{1056F76F-32C7-4FDC-9F20-6803D4B830A2}" type="sibTrans" cxnId="{8D00189F-67A7-4E9A-82B8-1087107497C9}">
      <dgm:prSet/>
      <dgm:spPr/>
      <dgm:t>
        <a:bodyPr/>
        <a:lstStyle/>
        <a:p>
          <a:endParaRPr lang="en-GB"/>
        </a:p>
      </dgm:t>
    </dgm:pt>
    <dgm:pt modelId="{F4CD3F4C-A152-4C19-BD83-F17544FEC6BB}">
      <dgm:prSet phldrT="[Text]"/>
      <dgm:spPr/>
      <dgm:t>
        <a:bodyPr/>
        <a:lstStyle/>
        <a:p>
          <a:r>
            <a:rPr lang="en-GB" dirty="0" smtClean="0"/>
            <a:t>ECOFIN Council conclusions of 10 Nov 2015</a:t>
          </a:r>
          <a:endParaRPr lang="en-GB" dirty="0"/>
        </a:p>
      </dgm:t>
    </dgm:pt>
    <dgm:pt modelId="{20F957CD-2DCA-4064-9403-8A9A621625FF}" type="parTrans" cxnId="{418BFA65-F66F-4E47-9E3B-260B7D331325}">
      <dgm:prSet/>
      <dgm:spPr/>
      <dgm:t>
        <a:bodyPr/>
        <a:lstStyle/>
        <a:p>
          <a:endParaRPr lang="en-GB"/>
        </a:p>
      </dgm:t>
    </dgm:pt>
    <dgm:pt modelId="{124B44B6-794F-48E5-AD2E-683DAE78F719}" type="sibTrans" cxnId="{418BFA65-F66F-4E47-9E3B-260B7D331325}">
      <dgm:prSet/>
      <dgm:spPr/>
      <dgm:t>
        <a:bodyPr/>
        <a:lstStyle/>
        <a:p>
          <a:endParaRPr lang="en-GB"/>
        </a:p>
      </dgm:t>
    </dgm:pt>
    <dgm:pt modelId="{84F0BF91-C5AE-482C-AB63-8D613CDE8238}">
      <dgm:prSet phldrT="[Text]"/>
      <dgm:spPr/>
      <dgm:t>
        <a:bodyPr/>
        <a:lstStyle/>
        <a:p>
          <a:r>
            <a:rPr lang="en-GB" dirty="0" smtClean="0"/>
            <a:t>Stakeholders</a:t>
          </a:r>
          <a:endParaRPr lang="en-GB" dirty="0"/>
        </a:p>
      </dgm:t>
    </dgm:pt>
    <dgm:pt modelId="{AE08A0BE-1F36-4BFE-A2A2-8D2537901A1D}" type="parTrans" cxnId="{88B3F223-F2BF-4997-8BEB-61931A024C72}">
      <dgm:prSet/>
      <dgm:spPr/>
      <dgm:t>
        <a:bodyPr/>
        <a:lstStyle/>
        <a:p>
          <a:endParaRPr lang="en-GB"/>
        </a:p>
      </dgm:t>
    </dgm:pt>
    <dgm:pt modelId="{0D97F321-0A5C-4D4B-8939-FA47CA537008}" type="sibTrans" cxnId="{88B3F223-F2BF-4997-8BEB-61931A024C72}">
      <dgm:prSet/>
      <dgm:spPr/>
      <dgm:t>
        <a:bodyPr/>
        <a:lstStyle/>
        <a:p>
          <a:endParaRPr lang="en-GB"/>
        </a:p>
      </dgm:t>
    </dgm:pt>
    <dgm:pt modelId="{39F3CDD1-2F0E-4317-81FD-129A77C9CAFB}">
      <dgm:prSet phldrT="[Text]"/>
      <dgm:spPr/>
      <dgm:t>
        <a:bodyPr/>
        <a:lstStyle/>
        <a:p>
          <a:r>
            <a:rPr lang="en-GB" dirty="0" smtClean="0"/>
            <a:t>Launch work on delivery of commitments</a:t>
          </a:r>
          <a:endParaRPr lang="en-GB" dirty="0"/>
        </a:p>
      </dgm:t>
    </dgm:pt>
    <dgm:pt modelId="{C7E036DC-2A79-4C1D-907F-80D17B0FB77A}" type="parTrans" cxnId="{AA3F8088-D686-4EE0-9481-BA7D4E9028DC}">
      <dgm:prSet/>
      <dgm:spPr/>
      <dgm:t>
        <a:bodyPr/>
        <a:lstStyle/>
        <a:p>
          <a:endParaRPr lang="en-GB"/>
        </a:p>
      </dgm:t>
    </dgm:pt>
    <dgm:pt modelId="{D6097DB6-03BF-451C-8B41-C36F920D45F2}" type="sibTrans" cxnId="{AA3F8088-D686-4EE0-9481-BA7D4E9028DC}">
      <dgm:prSet/>
      <dgm:spPr/>
      <dgm:t>
        <a:bodyPr/>
        <a:lstStyle/>
        <a:p>
          <a:endParaRPr lang="en-GB"/>
        </a:p>
      </dgm:t>
    </dgm:pt>
    <dgm:pt modelId="{B09C6856-DA03-4447-BDAB-511D9F2C22B0}">
      <dgm:prSet phldrT="[Text]"/>
      <dgm:spPr/>
      <dgm:t>
        <a:bodyPr/>
        <a:lstStyle/>
        <a:p>
          <a:r>
            <a:rPr lang="en-GB" dirty="0" smtClean="0"/>
            <a:t>Discussion of priorities and implementation</a:t>
          </a:r>
          <a:endParaRPr lang="en-GB" dirty="0"/>
        </a:p>
      </dgm:t>
    </dgm:pt>
    <dgm:pt modelId="{EFD7636B-7B49-4BE0-AAE3-365F3FE9C034}" type="parTrans" cxnId="{7161D4FF-8636-47C7-9B71-D42C2D7E64F0}">
      <dgm:prSet/>
      <dgm:spPr/>
      <dgm:t>
        <a:bodyPr/>
        <a:lstStyle/>
        <a:p>
          <a:endParaRPr lang="en-GB"/>
        </a:p>
      </dgm:t>
    </dgm:pt>
    <dgm:pt modelId="{FBC789F9-9B9C-4DEC-A38D-B14ABF494552}" type="sibTrans" cxnId="{7161D4FF-8636-47C7-9B71-D42C2D7E64F0}">
      <dgm:prSet/>
      <dgm:spPr/>
      <dgm:t>
        <a:bodyPr/>
        <a:lstStyle/>
        <a:p>
          <a:endParaRPr lang="en-GB"/>
        </a:p>
      </dgm:t>
    </dgm:pt>
    <dgm:pt modelId="{64A42766-B82F-442C-B2F8-C0ECC53CA674}">
      <dgm:prSet phldrT="[Text]"/>
      <dgm:spPr/>
      <dgm:t>
        <a:bodyPr/>
        <a:lstStyle/>
        <a:p>
          <a:r>
            <a:rPr lang="en-GB" dirty="0" smtClean="0"/>
            <a:t>EP (ECON) exchange in Oct 2015, regular reporting &amp; specific CMU actions </a:t>
          </a:r>
          <a:endParaRPr lang="en-GB" dirty="0"/>
        </a:p>
      </dgm:t>
    </dgm:pt>
    <dgm:pt modelId="{AAC46362-7825-4C5D-BC13-7B803C117700}" type="parTrans" cxnId="{418E6234-2A1F-40F4-8DB5-170D582793B8}">
      <dgm:prSet/>
      <dgm:spPr/>
      <dgm:t>
        <a:bodyPr/>
        <a:lstStyle/>
        <a:p>
          <a:endParaRPr lang="en-GB"/>
        </a:p>
      </dgm:t>
    </dgm:pt>
    <dgm:pt modelId="{13A396E2-ABFD-4D95-B1B4-22448D1F530C}" type="sibTrans" cxnId="{418E6234-2A1F-40F4-8DB5-170D582793B8}">
      <dgm:prSet/>
      <dgm:spPr/>
      <dgm:t>
        <a:bodyPr/>
        <a:lstStyle/>
        <a:p>
          <a:endParaRPr lang="en-GB"/>
        </a:p>
      </dgm:t>
    </dgm:pt>
    <dgm:pt modelId="{9F9B8C1E-EF8C-49CC-BA3B-9AA4B1A44159}">
      <dgm:prSet phldrT="[Text]"/>
      <dgm:spPr/>
      <dgm:t>
        <a:bodyPr/>
        <a:lstStyle/>
        <a:p>
          <a:r>
            <a:rPr lang="en-GB" dirty="0" smtClean="0"/>
            <a:t>Individual projects with key stakeholders</a:t>
          </a:r>
          <a:endParaRPr lang="en-GB" dirty="0"/>
        </a:p>
      </dgm:t>
    </dgm:pt>
    <dgm:pt modelId="{77FDC0F9-34C2-47BA-935C-E34C96BE728B}" type="parTrans" cxnId="{7B6C8544-5C3C-4640-A079-38752BB29053}">
      <dgm:prSet/>
      <dgm:spPr/>
      <dgm:t>
        <a:bodyPr/>
        <a:lstStyle/>
        <a:p>
          <a:endParaRPr lang="en-GB"/>
        </a:p>
      </dgm:t>
    </dgm:pt>
    <dgm:pt modelId="{A5B754BB-9D65-46EC-927B-0FDBA918E8DF}" type="sibTrans" cxnId="{7B6C8544-5C3C-4640-A079-38752BB29053}">
      <dgm:prSet/>
      <dgm:spPr/>
      <dgm:t>
        <a:bodyPr/>
        <a:lstStyle/>
        <a:p>
          <a:endParaRPr lang="en-GB"/>
        </a:p>
      </dgm:t>
    </dgm:pt>
    <dgm:pt modelId="{B26AAB67-8E83-4457-A29E-40B3816C67CD}">
      <dgm:prSet phldrT="[Text]"/>
      <dgm:spPr/>
      <dgm:t>
        <a:bodyPr/>
        <a:lstStyle/>
        <a:p>
          <a:r>
            <a:rPr lang="fr-BE" dirty="0" err="1" smtClean="0"/>
            <a:t>Mid-term</a:t>
          </a:r>
          <a:r>
            <a:rPr lang="fr-BE" dirty="0" smtClean="0"/>
            <a:t> </a:t>
          </a:r>
          <a:r>
            <a:rPr lang="fr-BE" dirty="0" err="1" smtClean="0"/>
            <a:t>review</a:t>
          </a:r>
          <a:r>
            <a:rPr lang="fr-BE" dirty="0" smtClean="0"/>
            <a:t> </a:t>
          </a:r>
          <a:r>
            <a:rPr lang="fr-BE" dirty="0" err="1" smtClean="0"/>
            <a:t>in</a:t>
          </a:r>
          <a:r>
            <a:rPr lang="fr-BE" dirty="0" smtClean="0"/>
            <a:t> 2017 </a:t>
          </a:r>
          <a:endParaRPr lang="en-GB" dirty="0"/>
        </a:p>
      </dgm:t>
    </dgm:pt>
    <dgm:pt modelId="{7F40CAF9-71F3-40AF-84A1-2DA7F97F99D5}" type="parTrans" cxnId="{E99FB579-FD43-4DCB-8218-ADFCC45DA8BC}">
      <dgm:prSet/>
      <dgm:spPr/>
      <dgm:t>
        <a:bodyPr/>
        <a:lstStyle/>
        <a:p>
          <a:endParaRPr lang="en-GB"/>
        </a:p>
      </dgm:t>
    </dgm:pt>
    <dgm:pt modelId="{86F4BE95-D731-48F1-BD2C-0FF960D597B1}" type="sibTrans" cxnId="{E99FB579-FD43-4DCB-8218-ADFCC45DA8BC}">
      <dgm:prSet/>
      <dgm:spPr/>
      <dgm:t>
        <a:bodyPr/>
        <a:lstStyle/>
        <a:p>
          <a:endParaRPr lang="en-GB"/>
        </a:p>
      </dgm:t>
    </dgm:pt>
    <dgm:pt modelId="{6D8FB9E8-D014-4ED3-B974-113D2068069C}" type="pres">
      <dgm:prSet presAssocID="{D649D4F1-AE42-4152-9591-9788DF20977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46B7A3F-2B36-41FA-BA90-6973E6793332}" type="pres">
      <dgm:prSet presAssocID="{2FFBDCD5-9430-4ED1-9102-137A28212B3B}" presName="linNode" presStyleCnt="0"/>
      <dgm:spPr/>
    </dgm:pt>
    <dgm:pt modelId="{1BFCD4B6-6A63-43DE-8840-BCA2C07008B1}" type="pres">
      <dgm:prSet presAssocID="{2FFBDCD5-9430-4ED1-9102-137A28212B3B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D5A1ECA-DDC0-4C03-AE0E-343BA083AFE1}" type="pres">
      <dgm:prSet presAssocID="{2FFBDCD5-9430-4ED1-9102-137A28212B3B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7793ACE-9F5A-4BA4-9DE5-BF573EA1C827}" type="pres">
      <dgm:prSet presAssocID="{1056F76F-32C7-4FDC-9F20-6803D4B830A2}" presName="sp" presStyleCnt="0"/>
      <dgm:spPr/>
    </dgm:pt>
    <dgm:pt modelId="{788B3C75-75AA-48E9-B51C-AD2C4AC388F6}" type="pres">
      <dgm:prSet presAssocID="{84F0BF91-C5AE-482C-AB63-8D613CDE8238}" presName="linNode" presStyleCnt="0"/>
      <dgm:spPr/>
    </dgm:pt>
    <dgm:pt modelId="{4F069A80-5E1F-4EB7-B6FB-E3749ED6D63E}" type="pres">
      <dgm:prSet presAssocID="{84F0BF91-C5AE-482C-AB63-8D613CDE8238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C835A1D-694E-4667-8E48-1800EB225823}" type="pres">
      <dgm:prSet presAssocID="{84F0BF91-C5AE-482C-AB63-8D613CDE8238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161D4FF-8636-47C7-9B71-D42C2D7E64F0}" srcId="{2FFBDCD5-9430-4ED1-9102-137A28212B3B}" destId="{B09C6856-DA03-4447-BDAB-511D9F2C22B0}" srcOrd="0" destOrd="0" parTransId="{EFD7636B-7B49-4BE0-AAE3-365F3FE9C034}" sibTransId="{FBC789F9-9B9C-4DEC-A38D-B14ABF494552}"/>
    <dgm:cxn modelId="{700B97D4-ACD5-4B30-9AE9-3E86E35D47DA}" type="presOf" srcId="{D649D4F1-AE42-4152-9591-9788DF209775}" destId="{6D8FB9E8-D014-4ED3-B974-113D2068069C}" srcOrd="0" destOrd="0" presId="urn:microsoft.com/office/officeart/2005/8/layout/vList5"/>
    <dgm:cxn modelId="{88C02F76-85A3-4367-9F4B-911BDFB594FD}" type="presOf" srcId="{B09C6856-DA03-4447-BDAB-511D9F2C22B0}" destId="{4D5A1ECA-DDC0-4C03-AE0E-343BA083AFE1}" srcOrd="0" destOrd="0" presId="urn:microsoft.com/office/officeart/2005/8/layout/vList5"/>
    <dgm:cxn modelId="{47E4FDA9-CD67-48EB-B4F9-FACE277BE8C3}" type="presOf" srcId="{39F3CDD1-2F0E-4317-81FD-129A77C9CAFB}" destId="{EC835A1D-694E-4667-8E48-1800EB225823}" srcOrd="0" destOrd="0" presId="urn:microsoft.com/office/officeart/2005/8/layout/vList5"/>
    <dgm:cxn modelId="{8D00189F-67A7-4E9A-82B8-1087107497C9}" srcId="{D649D4F1-AE42-4152-9591-9788DF209775}" destId="{2FFBDCD5-9430-4ED1-9102-137A28212B3B}" srcOrd="0" destOrd="0" parTransId="{60A93C62-0815-4948-84C1-7E5EAD4F4FDB}" sibTransId="{1056F76F-32C7-4FDC-9F20-6803D4B830A2}"/>
    <dgm:cxn modelId="{A60EBB9F-5670-41FB-9783-257917E227B4}" type="presOf" srcId="{F4CD3F4C-A152-4C19-BD83-F17544FEC6BB}" destId="{4D5A1ECA-DDC0-4C03-AE0E-343BA083AFE1}" srcOrd="0" destOrd="1" presId="urn:microsoft.com/office/officeart/2005/8/layout/vList5"/>
    <dgm:cxn modelId="{AA3F8088-D686-4EE0-9481-BA7D4E9028DC}" srcId="{84F0BF91-C5AE-482C-AB63-8D613CDE8238}" destId="{39F3CDD1-2F0E-4317-81FD-129A77C9CAFB}" srcOrd="0" destOrd="0" parTransId="{C7E036DC-2A79-4C1D-907F-80D17B0FB77A}" sibTransId="{D6097DB6-03BF-451C-8B41-C36F920D45F2}"/>
    <dgm:cxn modelId="{8E3EEEDF-156B-4A17-A72F-C1736E3BB807}" type="presOf" srcId="{B26AAB67-8E83-4457-A29E-40B3816C67CD}" destId="{EC835A1D-694E-4667-8E48-1800EB225823}" srcOrd="0" destOrd="2" presId="urn:microsoft.com/office/officeart/2005/8/layout/vList5"/>
    <dgm:cxn modelId="{418BFA65-F66F-4E47-9E3B-260B7D331325}" srcId="{2FFBDCD5-9430-4ED1-9102-137A28212B3B}" destId="{F4CD3F4C-A152-4C19-BD83-F17544FEC6BB}" srcOrd="1" destOrd="0" parTransId="{20F957CD-2DCA-4064-9403-8A9A621625FF}" sibTransId="{124B44B6-794F-48E5-AD2E-683DAE78F719}"/>
    <dgm:cxn modelId="{7B6C8544-5C3C-4640-A079-38752BB29053}" srcId="{84F0BF91-C5AE-482C-AB63-8D613CDE8238}" destId="{9F9B8C1E-EF8C-49CC-BA3B-9AA4B1A44159}" srcOrd="1" destOrd="0" parTransId="{77FDC0F9-34C2-47BA-935C-E34C96BE728B}" sibTransId="{A5B754BB-9D65-46EC-927B-0FDBA918E8DF}"/>
    <dgm:cxn modelId="{AC2703DA-735B-41D1-A212-855CA3A0D24E}" type="presOf" srcId="{9F9B8C1E-EF8C-49CC-BA3B-9AA4B1A44159}" destId="{EC835A1D-694E-4667-8E48-1800EB225823}" srcOrd="0" destOrd="1" presId="urn:microsoft.com/office/officeart/2005/8/layout/vList5"/>
    <dgm:cxn modelId="{433E4F02-751B-4469-AE53-3094486D2B69}" type="presOf" srcId="{84F0BF91-C5AE-482C-AB63-8D613CDE8238}" destId="{4F069A80-5E1F-4EB7-B6FB-E3749ED6D63E}" srcOrd="0" destOrd="0" presId="urn:microsoft.com/office/officeart/2005/8/layout/vList5"/>
    <dgm:cxn modelId="{7FB213CA-BDF7-4D45-AD37-E5B67985D872}" type="presOf" srcId="{64A42766-B82F-442C-B2F8-C0ECC53CA674}" destId="{4D5A1ECA-DDC0-4C03-AE0E-343BA083AFE1}" srcOrd="0" destOrd="2" presId="urn:microsoft.com/office/officeart/2005/8/layout/vList5"/>
    <dgm:cxn modelId="{418E6234-2A1F-40F4-8DB5-170D582793B8}" srcId="{2FFBDCD5-9430-4ED1-9102-137A28212B3B}" destId="{64A42766-B82F-442C-B2F8-C0ECC53CA674}" srcOrd="2" destOrd="0" parTransId="{AAC46362-7825-4C5D-BC13-7B803C117700}" sibTransId="{13A396E2-ABFD-4D95-B1B4-22448D1F530C}"/>
    <dgm:cxn modelId="{6BEA4C96-EB11-4748-BD85-A3C0C7F47B60}" type="presOf" srcId="{2FFBDCD5-9430-4ED1-9102-137A28212B3B}" destId="{1BFCD4B6-6A63-43DE-8840-BCA2C07008B1}" srcOrd="0" destOrd="0" presId="urn:microsoft.com/office/officeart/2005/8/layout/vList5"/>
    <dgm:cxn modelId="{E99FB579-FD43-4DCB-8218-ADFCC45DA8BC}" srcId="{84F0BF91-C5AE-482C-AB63-8D613CDE8238}" destId="{B26AAB67-8E83-4457-A29E-40B3816C67CD}" srcOrd="2" destOrd="0" parTransId="{7F40CAF9-71F3-40AF-84A1-2DA7F97F99D5}" sibTransId="{86F4BE95-D731-48F1-BD2C-0FF960D597B1}"/>
    <dgm:cxn modelId="{88B3F223-F2BF-4997-8BEB-61931A024C72}" srcId="{D649D4F1-AE42-4152-9591-9788DF209775}" destId="{84F0BF91-C5AE-482C-AB63-8D613CDE8238}" srcOrd="1" destOrd="0" parTransId="{AE08A0BE-1F36-4BFE-A2A2-8D2537901A1D}" sibTransId="{0D97F321-0A5C-4D4B-8939-FA47CA537008}"/>
    <dgm:cxn modelId="{45389A24-753A-4802-9098-7E1E0F73FCE7}" type="presParOf" srcId="{6D8FB9E8-D014-4ED3-B974-113D2068069C}" destId="{846B7A3F-2B36-41FA-BA90-6973E6793332}" srcOrd="0" destOrd="0" presId="urn:microsoft.com/office/officeart/2005/8/layout/vList5"/>
    <dgm:cxn modelId="{5A1580C6-592C-494E-B1E6-348BC372E8C4}" type="presParOf" srcId="{846B7A3F-2B36-41FA-BA90-6973E6793332}" destId="{1BFCD4B6-6A63-43DE-8840-BCA2C07008B1}" srcOrd="0" destOrd="0" presId="urn:microsoft.com/office/officeart/2005/8/layout/vList5"/>
    <dgm:cxn modelId="{67B81C9E-DC9D-4029-BDA3-565784D285EB}" type="presParOf" srcId="{846B7A3F-2B36-41FA-BA90-6973E6793332}" destId="{4D5A1ECA-DDC0-4C03-AE0E-343BA083AFE1}" srcOrd="1" destOrd="0" presId="urn:microsoft.com/office/officeart/2005/8/layout/vList5"/>
    <dgm:cxn modelId="{79468460-3A9B-45BF-A6B1-8895EC6AA1CD}" type="presParOf" srcId="{6D8FB9E8-D014-4ED3-B974-113D2068069C}" destId="{B7793ACE-9F5A-4BA4-9DE5-BF573EA1C827}" srcOrd="1" destOrd="0" presId="urn:microsoft.com/office/officeart/2005/8/layout/vList5"/>
    <dgm:cxn modelId="{C08AA978-DF74-4DBD-8882-CA19A703933A}" type="presParOf" srcId="{6D8FB9E8-D014-4ED3-B974-113D2068069C}" destId="{788B3C75-75AA-48E9-B51C-AD2C4AC388F6}" srcOrd="2" destOrd="0" presId="urn:microsoft.com/office/officeart/2005/8/layout/vList5"/>
    <dgm:cxn modelId="{C1B01D12-0407-485D-8E3F-57E168654323}" type="presParOf" srcId="{788B3C75-75AA-48E9-B51C-AD2C4AC388F6}" destId="{4F069A80-5E1F-4EB7-B6FB-E3749ED6D63E}" srcOrd="0" destOrd="0" presId="urn:microsoft.com/office/officeart/2005/8/layout/vList5"/>
    <dgm:cxn modelId="{2385AF79-4D3B-406B-BFB3-2BD64C81A010}" type="presParOf" srcId="{788B3C75-75AA-48E9-B51C-AD2C4AC388F6}" destId="{EC835A1D-694E-4667-8E48-1800EB22582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F3F7D9-266E-4577-BDB1-B4EC2E5D42A3}" type="doc">
      <dgm:prSet loTypeId="urn:microsoft.com/office/officeart/2005/8/layout/vList3" loCatId="list" qsTypeId="urn:microsoft.com/office/officeart/2005/8/quickstyle/simple1" qsCatId="simple" csTypeId="urn:microsoft.com/office/officeart/2005/8/colors/accent2_3" csCatId="accent2" phldr="1"/>
      <dgm:spPr/>
    </dgm:pt>
    <dgm:pt modelId="{477C408E-3EF8-4025-8D21-1D69431C26D3}">
      <dgm:prSet phldrT="[Text]"/>
      <dgm:spPr/>
      <dgm:t>
        <a:bodyPr/>
        <a:lstStyle/>
        <a:p>
          <a:r>
            <a:rPr lang="en-GB" dirty="0" smtClean="0"/>
            <a:t>CMU is a key priority for the Commission</a:t>
          </a:r>
          <a:endParaRPr lang="en-GB" dirty="0"/>
        </a:p>
      </dgm:t>
    </dgm:pt>
    <dgm:pt modelId="{CEE0FB05-F5BF-42F4-9EBF-2628DF4DC3D9}" type="parTrans" cxnId="{956F9DC3-1E31-4BC7-96B0-208B3D8A082F}">
      <dgm:prSet/>
      <dgm:spPr/>
      <dgm:t>
        <a:bodyPr/>
        <a:lstStyle/>
        <a:p>
          <a:endParaRPr lang="en-GB"/>
        </a:p>
      </dgm:t>
    </dgm:pt>
    <dgm:pt modelId="{E721769B-2736-4A73-B138-1B64A31C2946}" type="sibTrans" cxnId="{956F9DC3-1E31-4BC7-96B0-208B3D8A082F}">
      <dgm:prSet/>
      <dgm:spPr/>
      <dgm:t>
        <a:bodyPr/>
        <a:lstStyle/>
        <a:p>
          <a:endParaRPr lang="en-GB"/>
        </a:p>
      </dgm:t>
    </dgm:pt>
    <dgm:pt modelId="{6423817E-AF38-483F-886C-6FA47752836A}">
      <dgm:prSet phldrT="[Text]"/>
      <dgm:spPr/>
      <dgm:t>
        <a:bodyPr/>
        <a:lstStyle/>
        <a:p>
          <a:r>
            <a:rPr lang="en-GB" dirty="0" smtClean="0"/>
            <a:t>Targeted actions across six policy areas </a:t>
          </a:r>
          <a:endParaRPr lang="en-GB" dirty="0"/>
        </a:p>
      </dgm:t>
    </dgm:pt>
    <dgm:pt modelId="{6C4F82FF-357C-4400-A73F-A7C9908F3540}" type="parTrans" cxnId="{B593059C-7EC4-466B-AA4F-409ACCA94FEB}">
      <dgm:prSet/>
      <dgm:spPr/>
      <dgm:t>
        <a:bodyPr/>
        <a:lstStyle/>
        <a:p>
          <a:endParaRPr lang="en-GB"/>
        </a:p>
      </dgm:t>
    </dgm:pt>
    <dgm:pt modelId="{CEC4E42C-C773-4A05-92F2-D4AD21431E0E}" type="sibTrans" cxnId="{B593059C-7EC4-466B-AA4F-409ACCA94FEB}">
      <dgm:prSet/>
      <dgm:spPr/>
      <dgm:t>
        <a:bodyPr/>
        <a:lstStyle/>
        <a:p>
          <a:endParaRPr lang="en-GB"/>
        </a:p>
      </dgm:t>
    </dgm:pt>
    <dgm:pt modelId="{C3D4C186-5089-4B6B-894A-B5F49241D45F}">
      <dgm:prSet phldrT="[Text]"/>
      <dgm:spPr/>
      <dgm:t>
        <a:bodyPr/>
        <a:lstStyle/>
        <a:p>
          <a:r>
            <a:rPr lang="en-GB" dirty="0" smtClean="0"/>
            <a:t>Next steps</a:t>
          </a:r>
          <a:endParaRPr lang="en-GB" dirty="0"/>
        </a:p>
      </dgm:t>
    </dgm:pt>
    <dgm:pt modelId="{C45B85A7-71F7-4CBB-9454-FA303DA387B3}" type="parTrans" cxnId="{62F7D831-6963-4429-964E-34E9C8ED7019}">
      <dgm:prSet/>
      <dgm:spPr/>
      <dgm:t>
        <a:bodyPr/>
        <a:lstStyle/>
        <a:p>
          <a:endParaRPr lang="en-GB"/>
        </a:p>
      </dgm:t>
    </dgm:pt>
    <dgm:pt modelId="{C75DB364-AC14-4C3B-B3C6-8814CD7671C1}" type="sibTrans" cxnId="{62F7D831-6963-4429-964E-34E9C8ED7019}">
      <dgm:prSet/>
      <dgm:spPr/>
      <dgm:t>
        <a:bodyPr/>
        <a:lstStyle/>
        <a:p>
          <a:endParaRPr lang="en-GB"/>
        </a:p>
      </dgm:t>
    </dgm:pt>
    <dgm:pt modelId="{3E4FA865-E658-4E73-9DE1-8A5202D7A070}" type="pres">
      <dgm:prSet presAssocID="{DBF3F7D9-266E-4577-BDB1-B4EC2E5D42A3}" presName="linearFlow" presStyleCnt="0">
        <dgm:presLayoutVars>
          <dgm:dir/>
          <dgm:resizeHandles val="exact"/>
        </dgm:presLayoutVars>
      </dgm:prSet>
      <dgm:spPr/>
    </dgm:pt>
    <dgm:pt modelId="{CDDC80EF-BE25-4790-B8AD-348626E675A1}" type="pres">
      <dgm:prSet presAssocID="{477C408E-3EF8-4025-8D21-1D69431C26D3}" presName="composite" presStyleCnt="0"/>
      <dgm:spPr/>
    </dgm:pt>
    <dgm:pt modelId="{DE8ADF22-0A5C-49E2-A8BE-9DDE7B306BFC}" type="pres">
      <dgm:prSet presAssocID="{477C408E-3EF8-4025-8D21-1D69431C26D3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AB82F33D-8C30-4A46-80B6-F7A38E5D3EC0}" type="pres">
      <dgm:prSet presAssocID="{477C408E-3EF8-4025-8D21-1D69431C26D3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94E6F77-C892-4C13-B235-FAE4DC6FBE14}" type="pres">
      <dgm:prSet presAssocID="{E721769B-2736-4A73-B138-1B64A31C2946}" presName="spacing" presStyleCnt="0"/>
      <dgm:spPr/>
    </dgm:pt>
    <dgm:pt modelId="{47BF6E9C-880D-43DF-ADDB-1740170D4C34}" type="pres">
      <dgm:prSet presAssocID="{6423817E-AF38-483F-886C-6FA47752836A}" presName="composite" presStyleCnt="0"/>
      <dgm:spPr/>
    </dgm:pt>
    <dgm:pt modelId="{8C676193-09C6-4FD2-AD39-BAED75BAF88C}" type="pres">
      <dgm:prSet presAssocID="{6423817E-AF38-483F-886C-6FA47752836A}" presName="imgShp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  <dgm:pt modelId="{44120F54-1DBE-4E91-A31E-C719C65D634D}" type="pres">
      <dgm:prSet presAssocID="{6423817E-AF38-483F-886C-6FA47752836A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B299114-8156-40CF-A0C4-8FFC0EFE89B9}" type="pres">
      <dgm:prSet presAssocID="{CEC4E42C-C773-4A05-92F2-D4AD21431E0E}" presName="spacing" presStyleCnt="0"/>
      <dgm:spPr/>
    </dgm:pt>
    <dgm:pt modelId="{FF40ECE3-70A4-47E5-B6E1-B953BE131BB5}" type="pres">
      <dgm:prSet presAssocID="{C3D4C186-5089-4B6B-894A-B5F49241D45F}" presName="composite" presStyleCnt="0"/>
      <dgm:spPr/>
    </dgm:pt>
    <dgm:pt modelId="{82EEFDFF-65F7-40D8-98F9-529796D4A43E}" type="pres">
      <dgm:prSet presAssocID="{C3D4C186-5089-4B6B-894A-B5F49241D45F}" presName="imgShp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83473F91-83A3-4174-B3F7-2A88BC845869}" type="pres">
      <dgm:prSet presAssocID="{C3D4C186-5089-4B6B-894A-B5F49241D45F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593059C-7EC4-466B-AA4F-409ACCA94FEB}" srcId="{DBF3F7D9-266E-4577-BDB1-B4EC2E5D42A3}" destId="{6423817E-AF38-483F-886C-6FA47752836A}" srcOrd="1" destOrd="0" parTransId="{6C4F82FF-357C-4400-A73F-A7C9908F3540}" sibTransId="{CEC4E42C-C773-4A05-92F2-D4AD21431E0E}"/>
    <dgm:cxn modelId="{956F9DC3-1E31-4BC7-96B0-208B3D8A082F}" srcId="{DBF3F7D9-266E-4577-BDB1-B4EC2E5D42A3}" destId="{477C408E-3EF8-4025-8D21-1D69431C26D3}" srcOrd="0" destOrd="0" parTransId="{CEE0FB05-F5BF-42F4-9EBF-2628DF4DC3D9}" sibTransId="{E721769B-2736-4A73-B138-1B64A31C2946}"/>
    <dgm:cxn modelId="{4CA9F421-3A26-4744-96F2-96389C864015}" type="presOf" srcId="{477C408E-3EF8-4025-8D21-1D69431C26D3}" destId="{AB82F33D-8C30-4A46-80B6-F7A38E5D3EC0}" srcOrd="0" destOrd="0" presId="urn:microsoft.com/office/officeart/2005/8/layout/vList3"/>
    <dgm:cxn modelId="{A8E41C89-4359-4107-BD98-ABE1809D18A3}" type="presOf" srcId="{6423817E-AF38-483F-886C-6FA47752836A}" destId="{44120F54-1DBE-4E91-A31E-C719C65D634D}" srcOrd="0" destOrd="0" presId="urn:microsoft.com/office/officeart/2005/8/layout/vList3"/>
    <dgm:cxn modelId="{1078C3BD-FB30-4E63-B43D-6399556F8435}" type="presOf" srcId="{DBF3F7D9-266E-4577-BDB1-B4EC2E5D42A3}" destId="{3E4FA865-E658-4E73-9DE1-8A5202D7A070}" srcOrd="0" destOrd="0" presId="urn:microsoft.com/office/officeart/2005/8/layout/vList3"/>
    <dgm:cxn modelId="{2388800F-FBB0-4BB0-A755-11280812EA99}" type="presOf" srcId="{C3D4C186-5089-4B6B-894A-B5F49241D45F}" destId="{83473F91-83A3-4174-B3F7-2A88BC845869}" srcOrd="0" destOrd="0" presId="urn:microsoft.com/office/officeart/2005/8/layout/vList3"/>
    <dgm:cxn modelId="{62F7D831-6963-4429-964E-34E9C8ED7019}" srcId="{DBF3F7D9-266E-4577-BDB1-B4EC2E5D42A3}" destId="{C3D4C186-5089-4B6B-894A-B5F49241D45F}" srcOrd="2" destOrd="0" parTransId="{C45B85A7-71F7-4CBB-9454-FA303DA387B3}" sibTransId="{C75DB364-AC14-4C3B-B3C6-8814CD7671C1}"/>
    <dgm:cxn modelId="{C6A72741-858C-4236-BF1D-CED399FDBF82}" type="presParOf" srcId="{3E4FA865-E658-4E73-9DE1-8A5202D7A070}" destId="{CDDC80EF-BE25-4790-B8AD-348626E675A1}" srcOrd="0" destOrd="0" presId="urn:microsoft.com/office/officeart/2005/8/layout/vList3"/>
    <dgm:cxn modelId="{6E2C8BE5-06D5-4412-8821-F3D5B56F93B8}" type="presParOf" srcId="{CDDC80EF-BE25-4790-B8AD-348626E675A1}" destId="{DE8ADF22-0A5C-49E2-A8BE-9DDE7B306BFC}" srcOrd="0" destOrd="0" presId="urn:microsoft.com/office/officeart/2005/8/layout/vList3"/>
    <dgm:cxn modelId="{8079F78D-CCAC-449F-90F3-D12C89CDEDDF}" type="presParOf" srcId="{CDDC80EF-BE25-4790-B8AD-348626E675A1}" destId="{AB82F33D-8C30-4A46-80B6-F7A38E5D3EC0}" srcOrd="1" destOrd="0" presId="urn:microsoft.com/office/officeart/2005/8/layout/vList3"/>
    <dgm:cxn modelId="{5E664F42-517C-4427-A8E4-7AC8A4DC478D}" type="presParOf" srcId="{3E4FA865-E658-4E73-9DE1-8A5202D7A070}" destId="{394E6F77-C892-4C13-B235-FAE4DC6FBE14}" srcOrd="1" destOrd="0" presId="urn:microsoft.com/office/officeart/2005/8/layout/vList3"/>
    <dgm:cxn modelId="{21B3FC70-1A0B-45F3-A9EF-9FC8BC14A198}" type="presParOf" srcId="{3E4FA865-E658-4E73-9DE1-8A5202D7A070}" destId="{47BF6E9C-880D-43DF-ADDB-1740170D4C34}" srcOrd="2" destOrd="0" presId="urn:microsoft.com/office/officeart/2005/8/layout/vList3"/>
    <dgm:cxn modelId="{0B110495-2D5D-4629-80EC-DA15D60BCB4E}" type="presParOf" srcId="{47BF6E9C-880D-43DF-ADDB-1740170D4C34}" destId="{8C676193-09C6-4FD2-AD39-BAED75BAF88C}" srcOrd="0" destOrd="0" presId="urn:microsoft.com/office/officeart/2005/8/layout/vList3"/>
    <dgm:cxn modelId="{7B4B9CC7-B513-4A8B-85E8-12337337EFA2}" type="presParOf" srcId="{47BF6E9C-880D-43DF-ADDB-1740170D4C34}" destId="{44120F54-1DBE-4E91-A31E-C719C65D634D}" srcOrd="1" destOrd="0" presId="urn:microsoft.com/office/officeart/2005/8/layout/vList3"/>
    <dgm:cxn modelId="{607E6178-D82E-4854-A43A-6A61E2E1AFE8}" type="presParOf" srcId="{3E4FA865-E658-4E73-9DE1-8A5202D7A070}" destId="{5B299114-8156-40CF-A0C4-8FFC0EFE89B9}" srcOrd="3" destOrd="0" presId="urn:microsoft.com/office/officeart/2005/8/layout/vList3"/>
    <dgm:cxn modelId="{B001055A-D225-4024-AC4F-743D70673913}" type="presParOf" srcId="{3E4FA865-E658-4E73-9DE1-8A5202D7A070}" destId="{FF40ECE3-70A4-47E5-B6E1-B953BE131BB5}" srcOrd="4" destOrd="0" presId="urn:microsoft.com/office/officeart/2005/8/layout/vList3"/>
    <dgm:cxn modelId="{37FDF291-1F55-4394-B7BA-52EFA70BE5E0}" type="presParOf" srcId="{FF40ECE3-70A4-47E5-B6E1-B953BE131BB5}" destId="{82EEFDFF-65F7-40D8-98F9-529796D4A43E}" srcOrd="0" destOrd="0" presId="urn:microsoft.com/office/officeart/2005/8/layout/vList3"/>
    <dgm:cxn modelId="{5CD19189-DD6A-407A-97EF-3FC00B4D01B9}" type="presParOf" srcId="{FF40ECE3-70A4-47E5-B6E1-B953BE131BB5}" destId="{83473F91-83A3-4174-B3F7-2A88BC84586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2CED013-EB07-4403-A73E-5990C9E6D7B0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FFE1A5E-9108-4F54-ABFE-73D7C607D243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GB" sz="1800" b="1" dirty="0" smtClean="0"/>
            <a:t>Need funds to grow</a:t>
          </a:r>
          <a:r>
            <a:rPr lang="en-GB" sz="1800" dirty="0" smtClean="0"/>
            <a:t> </a:t>
          </a:r>
        </a:p>
        <a:p>
          <a:endParaRPr lang="en-GB" sz="1400" dirty="0" smtClean="0"/>
        </a:p>
        <a:p>
          <a:r>
            <a:rPr lang="en-GB" sz="1400" dirty="0" smtClean="0"/>
            <a:t>Start-ups &amp; small businesses</a:t>
          </a:r>
        </a:p>
        <a:p>
          <a:r>
            <a:rPr lang="en-GB" sz="1400" dirty="0" smtClean="0"/>
            <a:t>Mid-caps &amp; large companies</a:t>
          </a:r>
        </a:p>
        <a:p>
          <a:r>
            <a:rPr lang="en-GB" sz="1400" dirty="0" smtClean="0"/>
            <a:t>Infrastructure projects</a:t>
          </a:r>
        </a:p>
        <a:p>
          <a:endParaRPr lang="en-GB" sz="1400" dirty="0" smtClean="0"/>
        </a:p>
        <a:p>
          <a:endParaRPr lang="en-GB" sz="1400" dirty="0" smtClean="0"/>
        </a:p>
        <a:p>
          <a:endParaRPr lang="en-GB" sz="1400" dirty="0"/>
        </a:p>
      </dgm:t>
    </dgm:pt>
    <dgm:pt modelId="{B245B798-B238-4E61-955C-6576BCAAC0E8}" type="parTrans" cxnId="{B19229DA-517D-4CAD-B2BE-873C6CF17FF8}">
      <dgm:prSet/>
      <dgm:spPr/>
      <dgm:t>
        <a:bodyPr/>
        <a:lstStyle/>
        <a:p>
          <a:endParaRPr lang="en-GB"/>
        </a:p>
      </dgm:t>
    </dgm:pt>
    <dgm:pt modelId="{F33BC4C5-4DDA-4E9F-91C6-5C2B9C20C5C2}" type="sibTrans" cxnId="{B19229DA-517D-4CAD-B2BE-873C6CF17FF8}">
      <dgm:prSet/>
      <dgm:spPr/>
      <dgm:t>
        <a:bodyPr/>
        <a:lstStyle/>
        <a:p>
          <a:endParaRPr lang="en-GB"/>
        </a:p>
      </dgm:t>
    </dgm:pt>
    <dgm:pt modelId="{286E757B-D16D-49E5-84F1-66CB62586B97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GB" sz="1800" b="1" dirty="0" smtClean="0"/>
            <a:t>Provide funds</a:t>
          </a:r>
          <a:endParaRPr lang="en-GB" sz="1800" dirty="0" smtClean="0"/>
        </a:p>
        <a:p>
          <a:endParaRPr lang="en-GB" sz="1400" dirty="0" smtClean="0"/>
        </a:p>
        <a:p>
          <a:r>
            <a:rPr lang="en-GB" sz="1400" dirty="0" smtClean="0"/>
            <a:t>Institutional investors (insurance, pension funds and investment funds) </a:t>
          </a:r>
        </a:p>
        <a:p>
          <a:r>
            <a:rPr lang="en-GB" sz="1400" dirty="0" smtClean="0"/>
            <a:t>Retail investors </a:t>
          </a:r>
        </a:p>
        <a:p>
          <a:r>
            <a:rPr lang="en-GB" sz="1400" dirty="0" smtClean="0"/>
            <a:t>Banks</a:t>
          </a:r>
        </a:p>
        <a:p>
          <a:endParaRPr lang="en-GB" sz="1400" dirty="0" smtClean="0"/>
        </a:p>
        <a:p>
          <a:endParaRPr lang="en-GB" sz="1400" dirty="0"/>
        </a:p>
      </dgm:t>
    </dgm:pt>
    <dgm:pt modelId="{451E55FC-BA44-4C3F-B1C7-0F93A341806E}" type="parTrans" cxnId="{19D496B9-6218-405E-8BCA-CF4C8A25AD9F}">
      <dgm:prSet/>
      <dgm:spPr/>
      <dgm:t>
        <a:bodyPr/>
        <a:lstStyle/>
        <a:p>
          <a:endParaRPr lang="en-GB"/>
        </a:p>
      </dgm:t>
    </dgm:pt>
    <dgm:pt modelId="{4D6CDC8D-7115-4291-92B3-652C6EB45E25}" type="sibTrans" cxnId="{19D496B9-6218-405E-8BCA-CF4C8A25AD9F}">
      <dgm:prSet/>
      <dgm:spPr/>
      <dgm:t>
        <a:bodyPr/>
        <a:lstStyle/>
        <a:p>
          <a:endParaRPr lang="en-GB"/>
        </a:p>
      </dgm:t>
    </dgm:pt>
    <dgm:pt modelId="{9A0AFF6A-870B-4EC4-8A66-DC8C8D746356}">
      <dgm:prSet phldrT="[Text]"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n-GB" sz="1800" b="1" dirty="0" smtClean="0"/>
            <a:t>Financial integration &amp; stability</a:t>
          </a:r>
          <a:endParaRPr lang="en-GB" sz="1800" b="1" dirty="0"/>
        </a:p>
      </dgm:t>
    </dgm:pt>
    <dgm:pt modelId="{629D6314-FB83-4C78-9193-5A2C8F06BC5D}" type="parTrans" cxnId="{737B03BA-D30D-43C2-BDEC-F53D55E219C5}">
      <dgm:prSet/>
      <dgm:spPr/>
      <dgm:t>
        <a:bodyPr/>
        <a:lstStyle/>
        <a:p>
          <a:endParaRPr lang="en-GB"/>
        </a:p>
      </dgm:t>
    </dgm:pt>
    <dgm:pt modelId="{1795C1F4-FE7F-447E-9ADF-62DBBB3B1176}" type="sibTrans" cxnId="{737B03BA-D30D-43C2-BDEC-F53D55E219C5}">
      <dgm:prSet/>
      <dgm:spPr/>
      <dgm:t>
        <a:bodyPr/>
        <a:lstStyle/>
        <a:p>
          <a:endParaRPr lang="en-GB"/>
        </a:p>
      </dgm:t>
    </dgm:pt>
    <dgm:pt modelId="{C8B0EC6A-14B3-479C-994A-25359F8369AB}" type="pres">
      <dgm:prSet presAssocID="{32CED013-EB07-4403-A73E-5990C9E6D7B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2243D25-A171-4383-ACD7-E52D1129A8D3}" type="pres">
      <dgm:prSet presAssocID="{AFFE1A5E-9108-4F54-ABFE-73D7C607D24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24A5CA3-F725-4FA6-8C07-006E8D2F55BF}" type="pres">
      <dgm:prSet presAssocID="{F33BC4C5-4DDA-4E9F-91C6-5C2B9C20C5C2}" presName="sibTrans" presStyleCnt="0"/>
      <dgm:spPr/>
    </dgm:pt>
    <dgm:pt modelId="{BA7E3776-0F09-43F2-8194-8BDFC1C62DF2}" type="pres">
      <dgm:prSet presAssocID="{286E757B-D16D-49E5-84F1-66CB62586B9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FC271AA-B3F9-4CE9-84D4-081031D584B6}" type="pres">
      <dgm:prSet presAssocID="{4D6CDC8D-7115-4291-92B3-652C6EB45E25}" presName="sibTrans" presStyleCnt="0"/>
      <dgm:spPr/>
    </dgm:pt>
    <dgm:pt modelId="{70669151-51B7-4848-A5CB-D477426C79A0}" type="pres">
      <dgm:prSet presAssocID="{9A0AFF6A-870B-4EC4-8A66-DC8C8D746356}" presName="node" presStyleLbl="node1" presStyleIdx="2" presStyleCnt="3" custScaleX="210051" custScaleY="47793" custLinFactNeighborY="1299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A85BAF9-5BF3-4981-BA16-180DC09D54DC}" type="presOf" srcId="{9A0AFF6A-870B-4EC4-8A66-DC8C8D746356}" destId="{70669151-51B7-4848-A5CB-D477426C79A0}" srcOrd="0" destOrd="0" presId="urn:microsoft.com/office/officeart/2005/8/layout/default"/>
    <dgm:cxn modelId="{19D496B9-6218-405E-8BCA-CF4C8A25AD9F}" srcId="{32CED013-EB07-4403-A73E-5990C9E6D7B0}" destId="{286E757B-D16D-49E5-84F1-66CB62586B97}" srcOrd="1" destOrd="0" parTransId="{451E55FC-BA44-4C3F-B1C7-0F93A341806E}" sibTransId="{4D6CDC8D-7115-4291-92B3-652C6EB45E25}"/>
    <dgm:cxn modelId="{DB54840B-081D-4ED7-8325-D9BF2CAF0E39}" type="presOf" srcId="{286E757B-D16D-49E5-84F1-66CB62586B97}" destId="{BA7E3776-0F09-43F2-8194-8BDFC1C62DF2}" srcOrd="0" destOrd="0" presId="urn:microsoft.com/office/officeart/2005/8/layout/default"/>
    <dgm:cxn modelId="{2A670348-880F-49FE-A93A-613D768AA13B}" type="presOf" srcId="{32CED013-EB07-4403-A73E-5990C9E6D7B0}" destId="{C8B0EC6A-14B3-479C-994A-25359F8369AB}" srcOrd="0" destOrd="0" presId="urn:microsoft.com/office/officeart/2005/8/layout/default"/>
    <dgm:cxn modelId="{B19229DA-517D-4CAD-B2BE-873C6CF17FF8}" srcId="{32CED013-EB07-4403-A73E-5990C9E6D7B0}" destId="{AFFE1A5E-9108-4F54-ABFE-73D7C607D243}" srcOrd="0" destOrd="0" parTransId="{B245B798-B238-4E61-955C-6576BCAAC0E8}" sibTransId="{F33BC4C5-4DDA-4E9F-91C6-5C2B9C20C5C2}"/>
    <dgm:cxn modelId="{9DB1A6BB-ACD2-49AC-A082-63E915B1A1DA}" type="presOf" srcId="{AFFE1A5E-9108-4F54-ABFE-73D7C607D243}" destId="{A2243D25-A171-4383-ACD7-E52D1129A8D3}" srcOrd="0" destOrd="0" presId="urn:microsoft.com/office/officeart/2005/8/layout/default"/>
    <dgm:cxn modelId="{737B03BA-D30D-43C2-BDEC-F53D55E219C5}" srcId="{32CED013-EB07-4403-A73E-5990C9E6D7B0}" destId="{9A0AFF6A-870B-4EC4-8A66-DC8C8D746356}" srcOrd="2" destOrd="0" parTransId="{629D6314-FB83-4C78-9193-5A2C8F06BC5D}" sibTransId="{1795C1F4-FE7F-447E-9ADF-62DBBB3B1176}"/>
    <dgm:cxn modelId="{6BF3F474-E78C-4A45-A9B0-9C25F6B6434F}" type="presParOf" srcId="{C8B0EC6A-14B3-479C-994A-25359F8369AB}" destId="{A2243D25-A171-4383-ACD7-E52D1129A8D3}" srcOrd="0" destOrd="0" presId="urn:microsoft.com/office/officeart/2005/8/layout/default"/>
    <dgm:cxn modelId="{5AF189B9-C06B-4726-911A-D3764BFB3A19}" type="presParOf" srcId="{C8B0EC6A-14B3-479C-994A-25359F8369AB}" destId="{924A5CA3-F725-4FA6-8C07-006E8D2F55BF}" srcOrd="1" destOrd="0" presId="urn:microsoft.com/office/officeart/2005/8/layout/default"/>
    <dgm:cxn modelId="{8E61E642-ADB0-4CA3-8DDE-EFF93843EF4F}" type="presParOf" srcId="{C8B0EC6A-14B3-479C-994A-25359F8369AB}" destId="{BA7E3776-0F09-43F2-8194-8BDFC1C62DF2}" srcOrd="2" destOrd="0" presId="urn:microsoft.com/office/officeart/2005/8/layout/default"/>
    <dgm:cxn modelId="{B952884A-76FC-4EB9-B236-507480B926B0}" type="presParOf" srcId="{C8B0EC6A-14B3-479C-994A-25359F8369AB}" destId="{2FC271AA-B3F9-4CE9-84D4-081031D584B6}" srcOrd="3" destOrd="0" presId="urn:microsoft.com/office/officeart/2005/8/layout/default"/>
    <dgm:cxn modelId="{E554C30D-183E-4BEC-A554-AB441CCB0E1C}" type="presParOf" srcId="{C8B0EC6A-14B3-479C-994A-25359F8369AB}" destId="{70669151-51B7-4848-A5CB-D477426C79A0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60355BA-79CE-4B04-8B91-5790C4A21DA3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en-GB"/>
        </a:p>
      </dgm:t>
    </dgm:pt>
    <dgm:pt modelId="{73399E39-3993-4499-8106-4FBAEEA298B4}">
      <dgm:prSet phldrT="[Text]"/>
      <dgm:spPr/>
      <dgm:t>
        <a:bodyPr/>
        <a:lstStyle/>
        <a:p>
          <a:r>
            <a:rPr lang="en-GB" dirty="0" smtClean="0"/>
            <a:t>CMU Action Plan</a:t>
          </a:r>
          <a:endParaRPr lang="en-GB" dirty="0"/>
        </a:p>
      </dgm:t>
    </dgm:pt>
    <dgm:pt modelId="{704A42C7-FE4E-40F9-BAA7-1B5596135670}" type="parTrans" cxnId="{2445F6CD-0169-41EA-84C5-EC6659F100A6}">
      <dgm:prSet/>
      <dgm:spPr/>
      <dgm:t>
        <a:bodyPr/>
        <a:lstStyle/>
        <a:p>
          <a:endParaRPr lang="en-GB"/>
        </a:p>
      </dgm:t>
    </dgm:pt>
    <dgm:pt modelId="{9B515E28-1FE6-46C6-9616-A4C7314F7EA5}" type="sibTrans" cxnId="{2445F6CD-0169-41EA-84C5-EC6659F100A6}">
      <dgm:prSet/>
      <dgm:spPr/>
      <dgm:t>
        <a:bodyPr/>
        <a:lstStyle/>
        <a:p>
          <a:endParaRPr lang="en-GB"/>
        </a:p>
      </dgm:t>
    </dgm:pt>
    <dgm:pt modelId="{A2E5B452-9046-42D8-8C31-A30BE355D6CC}">
      <dgm:prSet phldrT="[Text]"/>
      <dgm:spPr/>
      <dgm:t>
        <a:bodyPr/>
        <a:lstStyle/>
        <a:p>
          <a:r>
            <a:rPr lang="en-GB" dirty="0" smtClean="0"/>
            <a:t>CMU Action Plan &amp; timetable</a:t>
          </a:r>
          <a:endParaRPr lang="en-GB" dirty="0"/>
        </a:p>
      </dgm:t>
    </dgm:pt>
    <dgm:pt modelId="{FC91AB07-3404-406D-A2C7-016FCB1604AA}" type="parTrans" cxnId="{956735F9-BDE6-4079-B686-8646BF0AE96D}">
      <dgm:prSet/>
      <dgm:spPr/>
      <dgm:t>
        <a:bodyPr/>
        <a:lstStyle/>
        <a:p>
          <a:endParaRPr lang="en-GB"/>
        </a:p>
      </dgm:t>
    </dgm:pt>
    <dgm:pt modelId="{80565E43-5EC5-4C60-A255-B5E4BEBBFF7E}" type="sibTrans" cxnId="{956735F9-BDE6-4079-B686-8646BF0AE96D}">
      <dgm:prSet/>
      <dgm:spPr/>
      <dgm:t>
        <a:bodyPr/>
        <a:lstStyle/>
        <a:p>
          <a:endParaRPr lang="en-GB"/>
        </a:p>
      </dgm:t>
    </dgm:pt>
    <dgm:pt modelId="{83004804-0B64-4217-9A24-7FEC2439EE63}">
      <dgm:prSet phldrT="[Text]"/>
      <dgm:spPr/>
      <dgm:t>
        <a:bodyPr/>
        <a:lstStyle/>
        <a:p>
          <a:r>
            <a:rPr lang="en-GB" dirty="0" smtClean="0"/>
            <a:t>Delivering the CMU: first set of actions </a:t>
          </a:r>
          <a:endParaRPr lang="en-GB" dirty="0"/>
        </a:p>
      </dgm:t>
    </dgm:pt>
    <dgm:pt modelId="{13578F13-31F3-45EC-A7F8-3B33BA3593C6}" type="parTrans" cxnId="{770D2C10-ADC9-4826-834F-1E2E08CAFEA6}">
      <dgm:prSet/>
      <dgm:spPr/>
      <dgm:t>
        <a:bodyPr/>
        <a:lstStyle/>
        <a:p>
          <a:endParaRPr lang="en-GB"/>
        </a:p>
      </dgm:t>
    </dgm:pt>
    <dgm:pt modelId="{1D7E7EF1-86CF-4BC0-93D2-D47D54F696DE}" type="sibTrans" cxnId="{770D2C10-ADC9-4826-834F-1E2E08CAFEA6}">
      <dgm:prSet/>
      <dgm:spPr/>
      <dgm:t>
        <a:bodyPr/>
        <a:lstStyle/>
        <a:p>
          <a:endParaRPr lang="en-GB"/>
        </a:p>
      </dgm:t>
    </dgm:pt>
    <dgm:pt modelId="{84F0A7DB-2834-409A-8B85-7DA866B6C976}">
      <dgm:prSet phldrT="[Text]" custT="1"/>
      <dgm:spPr/>
      <dgm:t>
        <a:bodyPr/>
        <a:lstStyle/>
        <a:p>
          <a:r>
            <a:rPr lang="en-GB" sz="1600" baseline="0" dirty="0" smtClean="0"/>
            <a:t>Call for Evidence on impact of recent financial reform</a:t>
          </a:r>
          <a:endParaRPr lang="en-GB" sz="1600" baseline="0" dirty="0"/>
        </a:p>
      </dgm:t>
    </dgm:pt>
    <dgm:pt modelId="{EFCE7045-CB7A-45C3-B4C7-65BD763B0EA4}" type="parTrans" cxnId="{F4769BC4-9227-4608-A100-BDE360A8D40D}">
      <dgm:prSet/>
      <dgm:spPr/>
      <dgm:t>
        <a:bodyPr/>
        <a:lstStyle/>
        <a:p>
          <a:endParaRPr lang="en-GB"/>
        </a:p>
      </dgm:t>
    </dgm:pt>
    <dgm:pt modelId="{60A82B9F-9C3E-4A6D-83D6-25F369DAA296}" type="sibTrans" cxnId="{F4769BC4-9227-4608-A100-BDE360A8D40D}">
      <dgm:prSet/>
      <dgm:spPr/>
      <dgm:t>
        <a:bodyPr/>
        <a:lstStyle/>
        <a:p>
          <a:endParaRPr lang="en-GB"/>
        </a:p>
      </dgm:t>
    </dgm:pt>
    <dgm:pt modelId="{AD7EA096-EAD4-4374-8C3C-D7623D2D8695}">
      <dgm:prSet phldrT="[Text]"/>
      <dgm:spPr/>
      <dgm:t>
        <a:bodyPr/>
        <a:lstStyle/>
        <a:p>
          <a:r>
            <a:rPr lang="en-GB" sz="1900" dirty="0" smtClean="0"/>
            <a:t>Bank lending: securitisation and bank capital requirements </a:t>
          </a:r>
          <a:endParaRPr lang="en-GB" sz="1900" dirty="0"/>
        </a:p>
      </dgm:t>
    </dgm:pt>
    <dgm:pt modelId="{33168F19-4AD2-4B61-8AB9-2849538217E0}" type="parTrans" cxnId="{38BD1FB7-398F-4698-8EEE-44475869489C}">
      <dgm:prSet/>
      <dgm:spPr/>
      <dgm:t>
        <a:bodyPr/>
        <a:lstStyle/>
        <a:p>
          <a:endParaRPr lang="en-GB"/>
        </a:p>
      </dgm:t>
    </dgm:pt>
    <dgm:pt modelId="{FBC6A8F7-A393-473A-B3E6-00C41BF18C9C}" type="sibTrans" cxnId="{38BD1FB7-398F-4698-8EEE-44475869489C}">
      <dgm:prSet/>
      <dgm:spPr/>
      <dgm:t>
        <a:bodyPr/>
        <a:lstStyle/>
        <a:p>
          <a:endParaRPr lang="en-GB"/>
        </a:p>
      </dgm:t>
    </dgm:pt>
    <dgm:pt modelId="{532C05AB-B6D4-4345-B6CF-7C31654BE50B}">
      <dgm:prSet/>
      <dgm:spPr/>
      <dgm:t>
        <a:bodyPr/>
        <a:lstStyle/>
        <a:p>
          <a:r>
            <a:rPr lang="en-GB" sz="1900" dirty="0" smtClean="0"/>
            <a:t>Insurance: Solvency 2 amendment for infrastructure finance</a:t>
          </a:r>
          <a:endParaRPr lang="en-GB" sz="1900" dirty="0"/>
        </a:p>
      </dgm:t>
    </dgm:pt>
    <dgm:pt modelId="{E7D898C0-59D5-4F4B-96AE-5AD559A684AE}" type="parTrans" cxnId="{EA96CA43-F344-4605-A7CD-29AB29D5AAAD}">
      <dgm:prSet/>
      <dgm:spPr/>
      <dgm:t>
        <a:bodyPr/>
        <a:lstStyle/>
        <a:p>
          <a:endParaRPr lang="en-GB"/>
        </a:p>
      </dgm:t>
    </dgm:pt>
    <dgm:pt modelId="{9C2DDF21-6748-4851-8B8B-CEFDF795E005}" type="sibTrans" cxnId="{EA96CA43-F344-4605-A7CD-29AB29D5AAAD}">
      <dgm:prSet/>
      <dgm:spPr/>
      <dgm:t>
        <a:bodyPr/>
        <a:lstStyle/>
        <a:p>
          <a:endParaRPr lang="en-GB"/>
        </a:p>
      </dgm:t>
    </dgm:pt>
    <dgm:pt modelId="{BBE7F24C-7F7E-4B12-AD25-15CB4B36D0D3}">
      <dgm:prSet phldrT="[Text]"/>
      <dgm:spPr/>
      <dgm:t>
        <a:bodyPr/>
        <a:lstStyle/>
        <a:p>
          <a:r>
            <a:rPr lang="en-GB" dirty="0" smtClean="0"/>
            <a:t>Economic analysis</a:t>
          </a:r>
          <a:endParaRPr lang="en-GB" dirty="0"/>
        </a:p>
      </dgm:t>
    </dgm:pt>
    <dgm:pt modelId="{6C38A949-9106-4CCE-A207-81833E4E0C8B}" type="parTrans" cxnId="{519FCF38-5DAA-4C32-8E84-5B9FE1DDCB6C}">
      <dgm:prSet/>
      <dgm:spPr/>
      <dgm:t>
        <a:bodyPr/>
        <a:lstStyle/>
        <a:p>
          <a:endParaRPr lang="en-GB"/>
        </a:p>
      </dgm:t>
    </dgm:pt>
    <dgm:pt modelId="{08B963C9-E45E-48E2-9820-D97B107855B9}" type="sibTrans" cxnId="{519FCF38-5DAA-4C32-8E84-5B9FE1DDCB6C}">
      <dgm:prSet/>
      <dgm:spPr/>
      <dgm:t>
        <a:bodyPr/>
        <a:lstStyle/>
        <a:p>
          <a:endParaRPr lang="en-GB"/>
        </a:p>
      </dgm:t>
    </dgm:pt>
    <dgm:pt modelId="{669207F6-032F-4CD6-BD9F-5E0D6C98B770}">
      <dgm:prSet phldrT="[Text]"/>
      <dgm:spPr/>
      <dgm:t>
        <a:bodyPr/>
        <a:lstStyle/>
        <a:p>
          <a:r>
            <a:rPr lang="en-GB" dirty="0" smtClean="0"/>
            <a:t>Summary of CMU Green Paper consultation replies</a:t>
          </a:r>
          <a:endParaRPr lang="en-GB" dirty="0"/>
        </a:p>
      </dgm:t>
    </dgm:pt>
    <dgm:pt modelId="{DFDBFDA0-ED24-417D-AABC-AC2D1A7598D9}" type="parTrans" cxnId="{06FF6A6B-3D93-4065-8E6A-1E23899DA84D}">
      <dgm:prSet/>
      <dgm:spPr/>
      <dgm:t>
        <a:bodyPr/>
        <a:lstStyle/>
        <a:p>
          <a:endParaRPr lang="en-GB"/>
        </a:p>
      </dgm:t>
    </dgm:pt>
    <dgm:pt modelId="{0B3BD831-F9FA-49E8-8F71-2ED1780D355A}" type="sibTrans" cxnId="{06FF6A6B-3D93-4065-8E6A-1E23899DA84D}">
      <dgm:prSet/>
      <dgm:spPr/>
      <dgm:t>
        <a:bodyPr/>
        <a:lstStyle/>
        <a:p>
          <a:endParaRPr lang="en-GB"/>
        </a:p>
      </dgm:t>
    </dgm:pt>
    <dgm:pt modelId="{E8F22139-80D9-4D2C-B1B5-D9E04F257280}">
      <dgm:prSet/>
      <dgm:spPr/>
      <dgm:t>
        <a:bodyPr/>
        <a:lstStyle/>
        <a:p>
          <a:r>
            <a:rPr lang="en-GB" sz="1900" dirty="0" smtClean="0"/>
            <a:t>Consultations:</a:t>
          </a:r>
          <a:endParaRPr lang="en-GB" sz="1900" dirty="0"/>
        </a:p>
      </dgm:t>
    </dgm:pt>
    <dgm:pt modelId="{78E4B145-4CF0-43DC-AD21-69D7649E2D99}" type="parTrans" cxnId="{A44E6E7B-A9D1-4E54-8F1E-B50E21CD5DEC}">
      <dgm:prSet/>
      <dgm:spPr/>
      <dgm:t>
        <a:bodyPr/>
        <a:lstStyle/>
        <a:p>
          <a:endParaRPr lang="en-GB"/>
        </a:p>
      </dgm:t>
    </dgm:pt>
    <dgm:pt modelId="{A95B0A22-5C89-4205-9652-A5F989F7D7BA}" type="sibTrans" cxnId="{A44E6E7B-A9D1-4E54-8F1E-B50E21CD5DEC}">
      <dgm:prSet/>
      <dgm:spPr/>
      <dgm:t>
        <a:bodyPr/>
        <a:lstStyle/>
        <a:p>
          <a:endParaRPr lang="en-GB"/>
        </a:p>
      </dgm:t>
    </dgm:pt>
    <dgm:pt modelId="{6BC413AB-D040-4B37-AD28-7760AA007C64}">
      <dgm:prSet custT="1"/>
      <dgm:spPr/>
      <dgm:t>
        <a:bodyPr/>
        <a:lstStyle/>
        <a:p>
          <a:r>
            <a:rPr lang="en-GB" sz="1600" baseline="0" dirty="0" smtClean="0"/>
            <a:t>Covered bonds</a:t>
          </a:r>
          <a:endParaRPr lang="en-GB" sz="1600" baseline="0" dirty="0"/>
        </a:p>
      </dgm:t>
    </dgm:pt>
    <dgm:pt modelId="{3418E45E-C245-46D6-B0F2-B431F6620138}" type="parTrans" cxnId="{37DA2860-1D4F-4F92-AF2B-1873E8B41D82}">
      <dgm:prSet/>
      <dgm:spPr/>
      <dgm:t>
        <a:bodyPr/>
        <a:lstStyle/>
        <a:p>
          <a:endParaRPr lang="en-GB"/>
        </a:p>
      </dgm:t>
    </dgm:pt>
    <dgm:pt modelId="{6D019383-607A-4DDE-9F25-FA0CA6AEA215}" type="sibTrans" cxnId="{37DA2860-1D4F-4F92-AF2B-1873E8B41D82}">
      <dgm:prSet/>
      <dgm:spPr/>
      <dgm:t>
        <a:bodyPr/>
        <a:lstStyle/>
        <a:p>
          <a:endParaRPr lang="en-GB"/>
        </a:p>
      </dgm:t>
    </dgm:pt>
    <dgm:pt modelId="{7CC39E14-C584-416A-BA12-C6AF43397550}">
      <dgm:prSet custT="1"/>
      <dgm:spPr/>
      <dgm:t>
        <a:bodyPr/>
        <a:lstStyle/>
        <a:p>
          <a:r>
            <a:rPr lang="en-GB" sz="1600" baseline="0" dirty="0" err="1" smtClean="0"/>
            <a:t>EuVECA</a:t>
          </a:r>
          <a:r>
            <a:rPr lang="en-GB" sz="1600" baseline="0" dirty="0" smtClean="0"/>
            <a:t> (venture capital) Regulation</a:t>
          </a:r>
          <a:endParaRPr lang="en-GB" sz="1600" baseline="0" dirty="0"/>
        </a:p>
      </dgm:t>
    </dgm:pt>
    <dgm:pt modelId="{D308D5DF-E27E-4D34-BF57-F8D9FA03F9C4}" type="parTrans" cxnId="{925E2DDA-EF63-48E6-97F5-EE2648E70D59}">
      <dgm:prSet/>
      <dgm:spPr/>
      <dgm:t>
        <a:bodyPr/>
        <a:lstStyle/>
        <a:p>
          <a:endParaRPr lang="en-GB"/>
        </a:p>
      </dgm:t>
    </dgm:pt>
    <dgm:pt modelId="{28C568EF-9076-4BC7-9C5A-94E699F6FD1E}" type="sibTrans" cxnId="{925E2DDA-EF63-48E6-97F5-EE2648E70D59}">
      <dgm:prSet/>
      <dgm:spPr/>
      <dgm:t>
        <a:bodyPr/>
        <a:lstStyle/>
        <a:p>
          <a:endParaRPr lang="en-GB"/>
        </a:p>
      </dgm:t>
    </dgm:pt>
    <dgm:pt modelId="{8CE236C9-7852-4F5A-ACE5-B3F699443307}" type="pres">
      <dgm:prSet presAssocID="{C60355BA-79CE-4B04-8B91-5790C4A21DA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1E47DC2-A1CB-464F-8150-129E849E442F}" type="pres">
      <dgm:prSet presAssocID="{73399E39-3993-4499-8106-4FBAEEA298B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B467C52-F6D9-4B4E-B47C-18C7DF578F7B}" type="pres">
      <dgm:prSet presAssocID="{73399E39-3993-4499-8106-4FBAEEA298B4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E809B20-B907-4DA8-8D50-E21E13A927A9}" type="pres">
      <dgm:prSet presAssocID="{83004804-0B64-4217-9A24-7FEC2439EE6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DC1B6AF-3E20-4F33-B8C2-791511C4E9F8}" type="pres">
      <dgm:prSet presAssocID="{83004804-0B64-4217-9A24-7FEC2439EE63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445F6CD-0169-41EA-84C5-EC6659F100A6}" srcId="{C60355BA-79CE-4B04-8B91-5790C4A21DA3}" destId="{73399E39-3993-4499-8106-4FBAEEA298B4}" srcOrd="0" destOrd="0" parTransId="{704A42C7-FE4E-40F9-BAA7-1B5596135670}" sibTransId="{9B515E28-1FE6-46C6-9616-A4C7314F7EA5}"/>
    <dgm:cxn modelId="{71019A5D-1BAB-41F0-B8A2-18D4646ED3DA}" type="presOf" srcId="{532C05AB-B6D4-4345-B6CF-7C31654BE50B}" destId="{BDC1B6AF-3E20-4F33-B8C2-791511C4E9F8}" srcOrd="0" destOrd="1" presId="urn:microsoft.com/office/officeart/2005/8/layout/vList2"/>
    <dgm:cxn modelId="{06FF6A6B-3D93-4065-8E6A-1E23899DA84D}" srcId="{73399E39-3993-4499-8106-4FBAEEA298B4}" destId="{669207F6-032F-4CD6-BD9F-5E0D6C98B770}" srcOrd="2" destOrd="0" parTransId="{DFDBFDA0-ED24-417D-AABC-AC2D1A7598D9}" sibTransId="{0B3BD831-F9FA-49E8-8F71-2ED1780D355A}"/>
    <dgm:cxn modelId="{EE3BE3C2-D126-42AA-AE7D-CCC68CF4F9F0}" type="presOf" srcId="{A2E5B452-9046-42D8-8C31-A30BE355D6CC}" destId="{FB467C52-F6D9-4B4E-B47C-18C7DF578F7B}" srcOrd="0" destOrd="0" presId="urn:microsoft.com/office/officeart/2005/8/layout/vList2"/>
    <dgm:cxn modelId="{956735F9-BDE6-4079-B686-8646BF0AE96D}" srcId="{73399E39-3993-4499-8106-4FBAEEA298B4}" destId="{A2E5B452-9046-42D8-8C31-A30BE355D6CC}" srcOrd="0" destOrd="0" parTransId="{FC91AB07-3404-406D-A2C7-016FCB1604AA}" sibTransId="{80565E43-5EC5-4C60-A255-B5E4BEBBFF7E}"/>
    <dgm:cxn modelId="{5090CB87-C7D2-404C-B043-D71358F42C31}" type="presOf" srcId="{83004804-0B64-4217-9A24-7FEC2439EE63}" destId="{1E809B20-B907-4DA8-8D50-E21E13A927A9}" srcOrd="0" destOrd="0" presId="urn:microsoft.com/office/officeart/2005/8/layout/vList2"/>
    <dgm:cxn modelId="{086F89CD-F591-46D1-9E2D-2AE56A1C3878}" type="presOf" srcId="{6BC413AB-D040-4B37-AD28-7760AA007C64}" destId="{BDC1B6AF-3E20-4F33-B8C2-791511C4E9F8}" srcOrd="0" destOrd="3" presId="urn:microsoft.com/office/officeart/2005/8/layout/vList2"/>
    <dgm:cxn modelId="{CC1CC900-BCAD-4C52-9A8C-DA2F53D973BB}" type="presOf" srcId="{7CC39E14-C584-416A-BA12-C6AF43397550}" destId="{BDC1B6AF-3E20-4F33-B8C2-791511C4E9F8}" srcOrd="0" destOrd="4" presId="urn:microsoft.com/office/officeart/2005/8/layout/vList2"/>
    <dgm:cxn modelId="{519FCF38-5DAA-4C32-8E84-5B9FE1DDCB6C}" srcId="{73399E39-3993-4499-8106-4FBAEEA298B4}" destId="{BBE7F24C-7F7E-4B12-AD25-15CB4B36D0D3}" srcOrd="1" destOrd="0" parTransId="{6C38A949-9106-4CCE-A207-81833E4E0C8B}" sibTransId="{08B963C9-E45E-48E2-9820-D97B107855B9}"/>
    <dgm:cxn modelId="{770D2C10-ADC9-4826-834F-1E2E08CAFEA6}" srcId="{C60355BA-79CE-4B04-8B91-5790C4A21DA3}" destId="{83004804-0B64-4217-9A24-7FEC2439EE63}" srcOrd="1" destOrd="0" parTransId="{13578F13-31F3-45EC-A7F8-3B33BA3593C6}" sibTransId="{1D7E7EF1-86CF-4BC0-93D2-D47D54F696DE}"/>
    <dgm:cxn modelId="{37DA2860-1D4F-4F92-AF2B-1873E8B41D82}" srcId="{E8F22139-80D9-4D2C-B1B5-D9E04F257280}" destId="{6BC413AB-D040-4B37-AD28-7760AA007C64}" srcOrd="0" destOrd="0" parTransId="{3418E45E-C245-46D6-B0F2-B431F6620138}" sibTransId="{6D019383-607A-4DDE-9F25-FA0CA6AEA215}"/>
    <dgm:cxn modelId="{A44E6E7B-A9D1-4E54-8F1E-B50E21CD5DEC}" srcId="{83004804-0B64-4217-9A24-7FEC2439EE63}" destId="{E8F22139-80D9-4D2C-B1B5-D9E04F257280}" srcOrd="2" destOrd="0" parTransId="{78E4B145-4CF0-43DC-AD21-69D7649E2D99}" sibTransId="{A95B0A22-5C89-4205-9652-A5F989F7D7BA}"/>
    <dgm:cxn modelId="{925E2DDA-EF63-48E6-97F5-EE2648E70D59}" srcId="{E8F22139-80D9-4D2C-B1B5-D9E04F257280}" destId="{7CC39E14-C584-416A-BA12-C6AF43397550}" srcOrd="1" destOrd="0" parTransId="{D308D5DF-E27E-4D34-BF57-F8D9FA03F9C4}" sibTransId="{28C568EF-9076-4BC7-9C5A-94E699F6FD1E}"/>
    <dgm:cxn modelId="{EA96CA43-F344-4605-A7CD-29AB29D5AAAD}" srcId="{83004804-0B64-4217-9A24-7FEC2439EE63}" destId="{532C05AB-B6D4-4345-B6CF-7C31654BE50B}" srcOrd="1" destOrd="0" parTransId="{E7D898C0-59D5-4F4B-96AE-5AD559A684AE}" sibTransId="{9C2DDF21-6748-4851-8B8B-CEFDF795E005}"/>
    <dgm:cxn modelId="{ED1EE211-1161-4DE4-A3ED-DC64B9086D9D}" type="presOf" srcId="{BBE7F24C-7F7E-4B12-AD25-15CB4B36D0D3}" destId="{FB467C52-F6D9-4B4E-B47C-18C7DF578F7B}" srcOrd="0" destOrd="1" presId="urn:microsoft.com/office/officeart/2005/8/layout/vList2"/>
    <dgm:cxn modelId="{1E75BA56-8D68-4EAF-8ABF-787FBDA1F22A}" type="presOf" srcId="{AD7EA096-EAD4-4374-8C3C-D7623D2D8695}" destId="{BDC1B6AF-3E20-4F33-B8C2-791511C4E9F8}" srcOrd="0" destOrd="0" presId="urn:microsoft.com/office/officeart/2005/8/layout/vList2"/>
    <dgm:cxn modelId="{4EE87D41-A55B-406C-9CDE-BA87E19E8CB8}" type="presOf" srcId="{C60355BA-79CE-4B04-8B91-5790C4A21DA3}" destId="{8CE236C9-7852-4F5A-ACE5-B3F699443307}" srcOrd="0" destOrd="0" presId="urn:microsoft.com/office/officeart/2005/8/layout/vList2"/>
    <dgm:cxn modelId="{D2F6B15F-AA6D-4D71-B1C5-6AB464C1BE26}" type="presOf" srcId="{669207F6-032F-4CD6-BD9F-5E0D6C98B770}" destId="{FB467C52-F6D9-4B4E-B47C-18C7DF578F7B}" srcOrd="0" destOrd="2" presId="urn:microsoft.com/office/officeart/2005/8/layout/vList2"/>
    <dgm:cxn modelId="{9BFBD25B-ADDA-4160-AE8E-13BF1455E21E}" type="presOf" srcId="{84F0A7DB-2834-409A-8B85-7DA866B6C976}" destId="{BDC1B6AF-3E20-4F33-B8C2-791511C4E9F8}" srcOrd="0" destOrd="5" presId="urn:microsoft.com/office/officeart/2005/8/layout/vList2"/>
    <dgm:cxn modelId="{F4769BC4-9227-4608-A100-BDE360A8D40D}" srcId="{E8F22139-80D9-4D2C-B1B5-D9E04F257280}" destId="{84F0A7DB-2834-409A-8B85-7DA866B6C976}" srcOrd="2" destOrd="0" parTransId="{EFCE7045-CB7A-45C3-B4C7-65BD763B0EA4}" sibTransId="{60A82B9F-9C3E-4A6D-83D6-25F369DAA296}"/>
    <dgm:cxn modelId="{4CEF325D-0B32-46F6-9410-C33A9B340C8F}" type="presOf" srcId="{73399E39-3993-4499-8106-4FBAEEA298B4}" destId="{A1E47DC2-A1CB-464F-8150-129E849E442F}" srcOrd="0" destOrd="0" presId="urn:microsoft.com/office/officeart/2005/8/layout/vList2"/>
    <dgm:cxn modelId="{38BD1FB7-398F-4698-8EEE-44475869489C}" srcId="{83004804-0B64-4217-9A24-7FEC2439EE63}" destId="{AD7EA096-EAD4-4374-8C3C-D7623D2D8695}" srcOrd="0" destOrd="0" parTransId="{33168F19-4AD2-4B61-8AB9-2849538217E0}" sibTransId="{FBC6A8F7-A393-473A-B3E6-00C41BF18C9C}"/>
    <dgm:cxn modelId="{B78EF9BD-C194-4EFD-85BF-0763DE82D13D}" type="presOf" srcId="{E8F22139-80D9-4D2C-B1B5-D9E04F257280}" destId="{BDC1B6AF-3E20-4F33-B8C2-791511C4E9F8}" srcOrd="0" destOrd="2" presId="urn:microsoft.com/office/officeart/2005/8/layout/vList2"/>
    <dgm:cxn modelId="{05A18D97-8B63-4C70-8EAB-2B1C21ECC798}" type="presParOf" srcId="{8CE236C9-7852-4F5A-ACE5-B3F699443307}" destId="{A1E47DC2-A1CB-464F-8150-129E849E442F}" srcOrd="0" destOrd="0" presId="urn:microsoft.com/office/officeart/2005/8/layout/vList2"/>
    <dgm:cxn modelId="{07D14A17-54CE-45D2-BCF5-43909A04EF73}" type="presParOf" srcId="{8CE236C9-7852-4F5A-ACE5-B3F699443307}" destId="{FB467C52-F6D9-4B4E-B47C-18C7DF578F7B}" srcOrd="1" destOrd="0" presId="urn:microsoft.com/office/officeart/2005/8/layout/vList2"/>
    <dgm:cxn modelId="{32807553-A1C9-4CB8-B18E-D02D5AF1EFEF}" type="presParOf" srcId="{8CE236C9-7852-4F5A-ACE5-B3F699443307}" destId="{1E809B20-B907-4DA8-8D50-E21E13A927A9}" srcOrd="2" destOrd="0" presId="urn:microsoft.com/office/officeart/2005/8/layout/vList2"/>
    <dgm:cxn modelId="{49CC6991-0D78-4F7B-8377-79755FD996B4}" type="presParOf" srcId="{8CE236C9-7852-4F5A-ACE5-B3F699443307}" destId="{BDC1B6AF-3E20-4F33-B8C2-791511C4E9F8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0C8D15D-A7F3-4F60-855E-BC56996766A6}" type="doc">
      <dgm:prSet loTypeId="urn:microsoft.com/office/officeart/2005/8/layout/radial3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0DE4B5E3-8BFC-4506-BDB7-C6668C5AA15D}">
      <dgm:prSet phldrT="[Text]" custT="1"/>
      <dgm:spPr/>
      <dgm:t>
        <a:bodyPr/>
        <a:lstStyle/>
        <a:p>
          <a:r>
            <a:rPr lang="fr-FR" sz="2000" b="1" dirty="0" smtClean="0"/>
            <a:t>33 actions</a:t>
          </a:r>
          <a:endParaRPr lang="en-GB" sz="2000" b="1" dirty="0"/>
        </a:p>
      </dgm:t>
    </dgm:pt>
    <dgm:pt modelId="{21B0F741-CBD6-43A8-88ED-5CB09C686070}" type="parTrans" cxnId="{C53B6D1B-439B-404E-8710-910FD089B109}">
      <dgm:prSet/>
      <dgm:spPr/>
      <dgm:t>
        <a:bodyPr/>
        <a:lstStyle/>
        <a:p>
          <a:endParaRPr lang="en-GB"/>
        </a:p>
      </dgm:t>
    </dgm:pt>
    <dgm:pt modelId="{4646F708-E1FF-4333-B24D-09B3C2BCAE76}" type="sibTrans" cxnId="{C53B6D1B-439B-404E-8710-910FD089B109}">
      <dgm:prSet/>
      <dgm:spPr/>
      <dgm:t>
        <a:bodyPr/>
        <a:lstStyle/>
        <a:p>
          <a:endParaRPr lang="en-GB"/>
        </a:p>
      </dgm:t>
    </dgm:pt>
    <dgm:pt modelId="{E4C6594D-725C-47E1-AE5C-8167936F9B9E}">
      <dgm:prSet phldrT="[Text]" custT="1"/>
      <dgm:spPr/>
      <dgm:t>
        <a:bodyPr/>
        <a:lstStyle/>
        <a:p>
          <a:r>
            <a:rPr lang="fr-FR" sz="1400" b="1" dirty="0" smtClean="0"/>
            <a:t>No single lever</a:t>
          </a:r>
          <a:endParaRPr lang="en-GB" sz="1400" b="1" dirty="0"/>
        </a:p>
      </dgm:t>
    </dgm:pt>
    <dgm:pt modelId="{D14F4EED-6390-4EBE-BF14-9DAE03D6F89F}" type="parTrans" cxnId="{1A111A92-FD1B-4BE1-BD4C-12EAC9159F0C}">
      <dgm:prSet/>
      <dgm:spPr/>
      <dgm:t>
        <a:bodyPr/>
        <a:lstStyle/>
        <a:p>
          <a:endParaRPr lang="en-GB"/>
        </a:p>
      </dgm:t>
    </dgm:pt>
    <dgm:pt modelId="{B8A91AA3-33AE-401F-9A00-6ABC61ACB286}" type="sibTrans" cxnId="{1A111A92-FD1B-4BE1-BD4C-12EAC9159F0C}">
      <dgm:prSet/>
      <dgm:spPr/>
      <dgm:t>
        <a:bodyPr/>
        <a:lstStyle/>
        <a:p>
          <a:endParaRPr lang="en-GB"/>
        </a:p>
      </dgm:t>
    </dgm:pt>
    <dgm:pt modelId="{F6063123-8A26-40EF-8C32-5D7A27308FC0}">
      <dgm:prSet phldrT="[Text]" custT="1"/>
      <dgm:spPr/>
      <dgm:t>
        <a:bodyPr/>
        <a:lstStyle/>
        <a:p>
          <a:r>
            <a:rPr lang="fr-FR" sz="1400" b="1" dirty="0" err="1" smtClean="0"/>
            <a:t>Pragmatism</a:t>
          </a:r>
          <a:r>
            <a:rPr lang="fr-FR" sz="1400" b="1" dirty="0" smtClean="0"/>
            <a:t> &amp; </a:t>
          </a:r>
          <a:r>
            <a:rPr lang="fr-FR" sz="1400" b="1" dirty="0" err="1" smtClean="0"/>
            <a:t>momentum</a:t>
          </a:r>
          <a:endParaRPr lang="fr-FR" sz="1400" b="1" dirty="0" smtClean="0"/>
        </a:p>
        <a:p>
          <a:r>
            <a:rPr lang="fr-FR" sz="1400" dirty="0" smtClean="0"/>
            <a:t>(</a:t>
          </a:r>
          <a:r>
            <a:rPr lang="fr-FR" sz="1400" dirty="0" err="1" smtClean="0"/>
            <a:t>realistic</a:t>
          </a:r>
          <a:r>
            <a:rPr lang="fr-FR" sz="1400" dirty="0" smtClean="0"/>
            <a:t> </a:t>
          </a:r>
          <a:r>
            <a:rPr lang="fr-FR" sz="1400" dirty="0" err="1" smtClean="0"/>
            <a:t>step</a:t>
          </a:r>
          <a:r>
            <a:rPr lang="fr-FR" sz="1400" dirty="0" smtClean="0"/>
            <a:t>-by-</a:t>
          </a:r>
          <a:r>
            <a:rPr lang="fr-FR" sz="1400" dirty="0" err="1" smtClean="0"/>
            <a:t>step</a:t>
          </a:r>
          <a:r>
            <a:rPr lang="fr-FR" sz="1400" dirty="0" smtClean="0"/>
            <a:t>) </a:t>
          </a:r>
          <a:endParaRPr lang="en-GB" sz="1400" dirty="0"/>
        </a:p>
      </dgm:t>
    </dgm:pt>
    <dgm:pt modelId="{DFCACBC6-5F61-4E04-8047-67BEDD558C92}" type="parTrans" cxnId="{49D01AC7-DC09-431D-B8EA-58713C5524F9}">
      <dgm:prSet/>
      <dgm:spPr/>
      <dgm:t>
        <a:bodyPr/>
        <a:lstStyle/>
        <a:p>
          <a:endParaRPr lang="en-GB"/>
        </a:p>
      </dgm:t>
    </dgm:pt>
    <dgm:pt modelId="{CFBFE600-F7F4-4338-B011-6058729B1587}" type="sibTrans" cxnId="{49D01AC7-DC09-431D-B8EA-58713C5524F9}">
      <dgm:prSet/>
      <dgm:spPr/>
      <dgm:t>
        <a:bodyPr/>
        <a:lstStyle/>
        <a:p>
          <a:endParaRPr lang="en-GB"/>
        </a:p>
      </dgm:t>
    </dgm:pt>
    <dgm:pt modelId="{0BB9479A-806D-406D-B880-D95237A2DFBF}">
      <dgm:prSet phldrT="[Text]" custT="1"/>
      <dgm:spPr/>
      <dgm:t>
        <a:bodyPr/>
        <a:lstStyle/>
        <a:p>
          <a:r>
            <a:rPr lang="fr-FR" sz="1400" b="1" dirty="0" smtClean="0"/>
            <a:t>28 </a:t>
          </a:r>
          <a:r>
            <a:rPr lang="fr-FR" sz="1400" b="1" dirty="0" err="1" smtClean="0"/>
            <a:t>Member</a:t>
          </a:r>
          <a:r>
            <a:rPr lang="fr-FR" sz="1400" b="1" dirty="0" smtClean="0"/>
            <a:t> States</a:t>
          </a:r>
          <a:endParaRPr lang="en-GB" sz="1000" b="0" dirty="0"/>
        </a:p>
      </dgm:t>
    </dgm:pt>
    <dgm:pt modelId="{A509B233-4E40-48D9-B82F-0A1E02D835F1}" type="parTrans" cxnId="{160CFE44-0BB7-4635-8FAF-66AEE62C04C9}">
      <dgm:prSet/>
      <dgm:spPr/>
      <dgm:t>
        <a:bodyPr/>
        <a:lstStyle/>
        <a:p>
          <a:endParaRPr lang="en-GB"/>
        </a:p>
      </dgm:t>
    </dgm:pt>
    <dgm:pt modelId="{C619D058-B63E-4CA5-876E-437D315B7D38}" type="sibTrans" cxnId="{160CFE44-0BB7-4635-8FAF-66AEE62C04C9}">
      <dgm:prSet/>
      <dgm:spPr/>
      <dgm:t>
        <a:bodyPr/>
        <a:lstStyle/>
        <a:p>
          <a:endParaRPr lang="en-GB"/>
        </a:p>
      </dgm:t>
    </dgm:pt>
    <dgm:pt modelId="{301C489D-A5A7-4E5D-A628-B50F6929932A}">
      <dgm:prSet phldrT="[Text]" custT="1"/>
      <dgm:spPr/>
      <dgm:t>
        <a:bodyPr/>
        <a:lstStyle/>
        <a:p>
          <a:r>
            <a:rPr lang="fr-FR" sz="1400" b="1" dirty="0" smtClean="0"/>
            <a:t>Large </a:t>
          </a:r>
          <a:r>
            <a:rPr lang="fr-FR" sz="1400" b="1" dirty="0" err="1" smtClean="0"/>
            <a:t>toolbox</a:t>
          </a:r>
          <a:endParaRPr lang="fr-FR" sz="1400" b="1" dirty="0" smtClean="0"/>
        </a:p>
        <a:p>
          <a:r>
            <a:rPr lang="fr-FR" sz="1400" dirty="0" smtClean="0"/>
            <a:t>(no </a:t>
          </a:r>
          <a:r>
            <a:rPr lang="fr-FR" sz="1400" dirty="0" err="1" smtClean="0"/>
            <a:t>automatic</a:t>
          </a:r>
          <a:r>
            <a:rPr lang="fr-FR" sz="1400" dirty="0" smtClean="0"/>
            <a:t> </a:t>
          </a:r>
          <a:r>
            <a:rPr lang="fr-FR" sz="1400" dirty="0" err="1" smtClean="0"/>
            <a:t>legislation</a:t>
          </a:r>
          <a:r>
            <a:rPr lang="fr-FR" sz="1400" dirty="0" smtClean="0"/>
            <a:t>) </a:t>
          </a:r>
          <a:endParaRPr lang="en-GB" sz="1400" dirty="0"/>
        </a:p>
      </dgm:t>
    </dgm:pt>
    <dgm:pt modelId="{E24BA503-FB99-4047-B337-A2058AD5814F}" type="parTrans" cxnId="{04840108-7EDB-46E0-B0AC-28B245527D07}">
      <dgm:prSet/>
      <dgm:spPr/>
      <dgm:t>
        <a:bodyPr/>
        <a:lstStyle/>
        <a:p>
          <a:endParaRPr lang="en-GB"/>
        </a:p>
      </dgm:t>
    </dgm:pt>
    <dgm:pt modelId="{8CAE7D64-791B-45AD-83A0-2DCCEFCC836A}" type="sibTrans" cxnId="{04840108-7EDB-46E0-B0AC-28B245527D07}">
      <dgm:prSet/>
      <dgm:spPr/>
      <dgm:t>
        <a:bodyPr/>
        <a:lstStyle/>
        <a:p>
          <a:endParaRPr lang="en-GB"/>
        </a:p>
      </dgm:t>
    </dgm:pt>
    <dgm:pt modelId="{F9F2835B-6BCA-478B-ABDC-21F23FCEDFBE}" type="pres">
      <dgm:prSet presAssocID="{50C8D15D-A7F3-4F60-855E-BC56996766A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02765DE-B524-4613-8AEA-8F1EAD35B5B2}" type="pres">
      <dgm:prSet presAssocID="{50C8D15D-A7F3-4F60-855E-BC56996766A6}" presName="radial" presStyleCnt="0">
        <dgm:presLayoutVars>
          <dgm:animLvl val="ctr"/>
        </dgm:presLayoutVars>
      </dgm:prSet>
      <dgm:spPr/>
    </dgm:pt>
    <dgm:pt modelId="{5A0AE8F8-C842-4716-8776-C95DE7EDFFF4}" type="pres">
      <dgm:prSet presAssocID="{0DE4B5E3-8BFC-4506-BDB7-C6668C5AA15D}" presName="centerShape" presStyleLbl="vennNode1" presStyleIdx="0" presStyleCnt="5" custLinFactNeighborX="1920" custLinFactNeighborY="2007"/>
      <dgm:spPr/>
      <dgm:t>
        <a:bodyPr/>
        <a:lstStyle/>
        <a:p>
          <a:endParaRPr lang="en-GB"/>
        </a:p>
      </dgm:t>
    </dgm:pt>
    <dgm:pt modelId="{95E8439C-BD03-4E9E-BE5B-2FCCD5CA8ACD}" type="pres">
      <dgm:prSet presAssocID="{E4C6594D-725C-47E1-AE5C-8167936F9B9E}" presName="node" presStyleLbl="vennNode1" presStyleIdx="1" presStyleCnt="5" custScaleX="139782" custScaleY="135526" custRadScaleRad="85559" custRadScaleInc="492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DCF22BD-7EC8-4891-8D9E-FC8A1AE3B997}" type="pres">
      <dgm:prSet presAssocID="{F6063123-8A26-40EF-8C32-5D7A27308FC0}" presName="node" presStyleLbl="vennNode1" presStyleIdx="2" presStyleCnt="5" custScaleX="148477" custScaleY="147065" custRadScaleRad="12458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3560280-34EF-4097-9D0C-DB33805D1F45}" type="pres">
      <dgm:prSet presAssocID="{0BB9479A-806D-406D-B880-D95237A2DFBF}" presName="node" presStyleLbl="vennNode1" presStyleIdx="3" presStyleCnt="5" custScaleX="141111" custScaleY="141186" custRadScaleRad="86118" custRadScaleInc="-413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1E7B412-9D23-4E53-9687-C3EC979CB626}" type="pres">
      <dgm:prSet presAssocID="{301C489D-A5A7-4E5D-A628-B50F6929932A}" presName="node" presStyleLbl="vennNode1" presStyleIdx="4" presStyleCnt="5" custScaleX="136607" custScaleY="135361" custRadScaleRad="11151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9D01AC7-DC09-431D-B8EA-58713C5524F9}" srcId="{0DE4B5E3-8BFC-4506-BDB7-C6668C5AA15D}" destId="{F6063123-8A26-40EF-8C32-5D7A27308FC0}" srcOrd="1" destOrd="0" parTransId="{DFCACBC6-5F61-4E04-8047-67BEDD558C92}" sibTransId="{CFBFE600-F7F4-4338-B011-6058729B1587}"/>
    <dgm:cxn modelId="{160CFE44-0BB7-4635-8FAF-66AEE62C04C9}" srcId="{0DE4B5E3-8BFC-4506-BDB7-C6668C5AA15D}" destId="{0BB9479A-806D-406D-B880-D95237A2DFBF}" srcOrd="2" destOrd="0" parTransId="{A509B233-4E40-48D9-B82F-0A1E02D835F1}" sibTransId="{C619D058-B63E-4CA5-876E-437D315B7D38}"/>
    <dgm:cxn modelId="{B1FD8B54-4096-4756-AE26-F2D2B09526F4}" type="presOf" srcId="{F6063123-8A26-40EF-8C32-5D7A27308FC0}" destId="{5DCF22BD-7EC8-4891-8D9E-FC8A1AE3B997}" srcOrd="0" destOrd="0" presId="urn:microsoft.com/office/officeart/2005/8/layout/radial3"/>
    <dgm:cxn modelId="{1A111A92-FD1B-4BE1-BD4C-12EAC9159F0C}" srcId="{0DE4B5E3-8BFC-4506-BDB7-C6668C5AA15D}" destId="{E4C6594D-725C-47E1-AE5C-8167936F9B9E}" srcOrd="0" destOrd="0" parTransId="{D14F4EED-6390-4EBE-BF14-9DAE03D6F89F}" sibTransId="{B8A91AA3-33AE-401F-9A00-6ABC61ACB286}"/>
    <dgm:cxn modelId="{053E4458-AF60-4B07-A545-BFA615136E85}" type="presOf" srcId="{0DE4B5E3-8BFC-4506-BDB7-C6668C5AA15D}" destId="{5A0AE8F8-C842-4716-8776-C95DE7EDFFF4}" srcOrd="0" destOrd="0" presId="urn:microsoft.com/office/officeart/2005/8/layout/radial3"/>
    <dgm:cxn modelId="{4E11226C-8E44-4210-964F-B05022801B49}" type="presOf" srcId="{E4C6594D-725C-47E1-AE5C-8167936F9B9E}" destId="{95E8439C-BD03-4E9E-BE5B-2FCCD5CA8ACD}" srcOrd="0" destOrd="0" presId="urn:microsoft.com/office/officeart/2005/8/layout/radial3"/>
    <dgm:cxn modelId="{C876FF70-A3CE-46AD-B7A7-EB85D322E062}" type="presOf" srcId="{301C489D-A5A7-4E5D-A628-B50F6929932A}" destId="{F1E7B412-9D23-4E53-9687-C3EC979CB626}" srcOrd="0" destOrd="0" presId="urn:microsoft.com/office/officeart/2005/8/layout/radial3"/>
    <dgm:cxn modelId="{04840108-7EDB-46E0-B0AC-28B245527D07}" srcId="{0DE4B5E3-8BFC-4506-BDB7-C6668C5AA15D}" destId="{301C489D-A5A7-4E5D-A628-B50F6929932A}" srcOrd="3" destOrd="0" parTransId="{E24BA503-FB99-4047-B337-A2058AD5814F}" sibTransId="{8CAE7D64-791B-45AD-83A0-2DCCEFCC836A}"/>
    <dgm:cxn modelId="{CEDD3C0E-8851-44E1-A810-287E0EF39D0F}" type="presOf" srcId="{50C8D15D-A7F3-4F60-855E-BC56996766A6}" destId="{F9F2835B-6BCA-478B-ABDC-21F23FCEDFBE}" srcOrd="0" destOrd="0" presId="urn:microsoft.com/office/officeart/2005/8/layout/radial3"/>
    <dgm:cxn modelId="{C53B6D1B-439B-404E-8710-910FD089B109}" srcId="{50C8D15D-A7F3-4F60-855E-BC56996766A6}" destId="{0DE4B5E3-8BFC-4506-BDB7-C6668C5AA15D}" srcOrd="0" destOrd="0" parTransId="{21B0F741-CBD6-43A8-88ED-5CB09C686070}" sibTransId="{4646F708-E1FF-4333-B24D-09B3C2BCAE76}"/>
    <dgm:cxn modelId="{42AA1393-FB48-42BA-97AC-BEAFAE4A6E55}" type="presOf" srcId="{0BB9479A-806D-406D-B880-D95237A2DFBF}" destId="{63560280-34EF-4097-9D0C-DB33805D1F45}" srcOrd="0" destOrd="0" presId="urn:microsoft.com/office/officeart/2005/8/layout/radial3"/>
    <dgm:cxn modelId="{9EAA8350-3B13-4269-83B4-1CE996B9A819}" type="presParOf" srcId="{F9F2835B-6BCA-478B-ABDC-21F23FCEDFBE}" destId="{802765DE-B524-4613-8AEA-8F1EAD35B5B2}" srcOrd="0" destOrd="0" presId="urn:microsoft.com/office/officeart/2005/8/layout/radial3"/>
    <dgm:cxn modelId="{F20B1E0E-F1F0-48CE-838E-3C0F6B345363}" type="presParOf" srcId="{802765DE-B524-4613-8AEA-8F1EAD35B5B2}" destId="{5A0AE8F8-C842-4716-8776-C95DE7EDFFF4}" srcOrd="0" destOrd="0" presId="urn:microsoft.com/office/officeart/2005/8/layout/radial3"/>
    <dgm:cxn modelId="{DBB4209D-9F44-4AEA-9FCC-D62D1A8E30B7}" type="presParOf" srcId="{802765DE-B524-4613-8AEA-8F1EAD35B5B2}" destId="{95E8439C-BD03-4E9E-BE5B-2FCCD5CA8ACD}" srcOrd="1" destOrd="0" presId="urn:microsoft.com/office/officeart/2005/8/layout/radial3"/>
    <dgm:cxn modelId="{043794C5-4E7E-4F27-A1AD-9301EF632635}" type="presParOf" srcId="{802765DE-B524-4613-8AEA-8F1EAD35B5B2}" destId="{5DCF22BD-7EC8-4891-8D9E-FC8A1AE3B997}" srcOrd="2" destOrd="0" presId="urn:microsoft.com/office/officeart/2005/8/layout/radial3"/>
    <dgm:cxn modelId="{61FA6429-2D11-4EDF-B84C-DC70977E63D3}" type="presParOf" srcId="{802765DE-B524-4613-8AEA-8F1EAD35B5B2}" destId="{63560280-34EF-4097-9D0C-DB33805D1F45}" srcOrd="3" destOrd="0" presId="urn:microsoft.com/office/officeart/2005/8/layout/radial3"/>
    <dgm:cxn modelId="{E6C560D9-0128-4D8A-ADA8-2B565A2AF889}" type="presParOf" srcId="{802765DE-B524-4613-8AEA-8F1EAD35B5B2}" destId="{F1E7B412-9D23-4E53-9687-C3EC979CB626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649D4F1-AE42-4152-9591-9788DF209775}" type="doc">
      <dgm:prSet loTypeId="urn:microsoft.com/office/officeart/2005/8/layout/vList5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2FFBDCD5-9430-4ED1-9102-137A28212B3B}">
      <dgm:prSet phldrT="[Text]"/>
      <dgm:spPr/>
      <dgm:t>
        <a:bodyPr/>
        <a:lstStyle/>
        <a:p>
          <a:r>
            <a:rPr lang="en-GB" dirty="0" smtClean="0"/>
            <a:t>Innovative corporate financing</a:t>
          </a:r>
          <a:endParaRPr lang="en-GB" dirty="0"/>
        </a:p>
      </dgm:t>
    </dgm:pt>
    <dgm:pt modelId="{60A93C62-0815-4948-84C1-7E5EAD4F4FDB}" type="parTrans" cxnId="{8D00189F-67A7-4E9A-82B8-1087107497C9}">
      <dgm:prSet/>
      <dgm:spPr/>
      <dgm:t>
        <a:bodyPr/>
        <a:lstStyle/>
        <a:p>
          <a:endParaRPr lang="en-GB"/>
        </a:p>
      </dgm:t>
    </dgm:pt>
    <dgm:pt modelId="{1056F76F-32C7-4FDC-9F20-6803D4B830A2}" type="sibTrans" cxnId="{8D00189F-67A7-4E9A-82B8-1087107497C9}">
      <dgm:prSet/>
      <dgm:spPr/>
      <dgm:t>
        <a:bodyPr/>
        <a:lstStyle/>
        <a:p>
          <a:endParaRPr lang="en-GB"/>
        </a:p>
      </dgm:t>
    </dgm:pt>
    <dgm:pt modelId="{F4CD3F4C-A152-4C19-BD83-F17544FEC6BB}">
      <dgm:prSet phldrT="[Text]"/>
      <dgm:spPr/>
      <dgm:t>
        <a:bodyPr/>
        <a:lstStyle/>
        <a:p>
          <a:r>
            <a:rPr lang="en-GB" b="0" dirty="0" smtClean="0"/>
            <a:t>Crowdfunding report</a:t>
          </a:r>
          <a:endParaRPr lang="en-GB" b="0" dirty="0"/>
        </a:p>
      </dgm:t>
    </dgm:pt>
    <dgm:pt modelId="{20F957CD-2DCA-4064-9403-8A9A621625FF}" type="parTrans" cxnId="{418BFA65-F66F-4E47-9E3B-260B7D331325}">
      <dgm:prSet/>
      <dgm:spPr/>
      <dgm:t>
        <a:bodyPr/>
        <a:lstStyle/>
        <a:p>
          <a:endParaRPr lang="en-GB"/>
        </a:p>
      </dgm:t>
    </dgm:pt>
    <dgm:pt modelId="{124B44B6-794F-48E5-AD2E-683DAE78F719}" type="sibTrans" cxnId="{418BFA65-F66F-4E47-9E3B-260B7D331325}">
      <dgm:prSet/>
      <dgm:spPr/>
      <dgm:t>
        <a:bodyPr/>
        <a:lstStyle/>
        <a:p>
          <a:endParaRPr lang="en-GB"/>
        </a:p>
      </dgm:t>
    </dgm:pt>
    <dgm:pt modelId="{84F0BF91-C5AE-482C-AB63-8D613CDE8238}">
      <dgm:prSet phldrT="[Text]"/>
      <dgm:spPr/>
      <dgm:t>
        <a:bodyPr/>
        <a:lstStyle/>
        <a:p>
          <a:r>
            <a:rPr lang="en-GB" dirty="0" smtClean="0"/>
            <a:t>Venture capital</a:t>
          </a:r>
          <a:endParaRPr lang="en-GB" dirty="0"/>
        </a:p>
      </dgm:t>
    </dgm:pt>
    <dgm:pt modelId="{AE08A0BE-1F36-4BFE-A2A2-8D2537901A1D}" type="parTrans" cxnId="{88B3F223-F2BF-4997-8BEB-61931A024C72}">
      <dgm:prSet/>
      <dgm:spPr/>
      <dgm:t>
        <a:bodyPr/>
        <a:lstStyle/>
        <a:p>
          <a:endParaRPr lang="en-GB"/>
        </a:p>
      </dgm:t>
    </dgm:pt>
    <dgm:pt modelId="{0D97F321-0A5C-4D4B-8939-FA47CA537008}" type="sibTrans" cxnId="{88B3F223-F2BF-4997-8BEB-61931A024C72}">
      <dgm:prSet/>
      <dgm:spPr/>
      <dgm:t>
        <a:bodyPr/>
        <a:lstStyle/>
        <a:p>
          <a:endParaRPr lang="en-GB"/>
        </a:p>
      </dgm:t>
    </dgm:pt>
    <dgm:pt modelId="{C75EADED-624E-4255-B40F-07FA15DC65BD}">
      <dgm:prSet phldrT="[Text]"/>
      <dgm:spPr/>
      <dgm:t>
        <a:bodyPr/>
        <a:lstStyle/>
        <a:p>
          <a:r>
            <a:rPr lang="en-GB" dirty="0" smtClean="0"/>
            <a:t>EU VC fund-of-funds</a:t>
          </a:r>
          <a:endParaRPr lang="en-GB" dirty="0"/>
        </a:p>
      </dgm:t>
    </dgm:pt>
    <dgm:pt modelId="{11D5100C-DE59-4520-A7FF-B2D11917F1B4}" type="parTrans" cxnId="{1F88E228-7449-48EB-B8F3-7854AD93EABA}">
      <dgm:prSet/>
      <dgm:spPr/>
      <dgm:t>
        <a:bodyPr/>
        <a:lstStyle/>
        <a:p>
          <a:endParaRPr lang="en-GB"/>
        </a:p>
      </dgm:t>
    </dgm:pt>
    <dgm:pt modelId="{952DB728-73FC-4B0E-879B-A44183509745}" type="sibTrans" cxnId="{1F88E228-7449-48EB-B8F3-7854AD93EABA}">
      <dgm:prSet/>
      <dgm:spPr/>
      <dgm:t>
        <a:bodyPr/>
        <a:lstStyle/>
        <a:p>
          <a:endParaRPr lang="en-GB"/>
        </a:p>
      </dgm:t>
    </dgm:pt>
    <dgm:pt modelId="{038F187C-1714-49DF-B129-092B322C610E}">
      <dgm:prSet phldrT="[Text]"/>
      <dgm:spPr/>
      <dgm:t>
        <a:bodyPr/>
        <a:lstStyle/>
        <a:p>
          <a:r>
            <a:rPr lang="en-GB" dirty="0" smtClean="0"/>
            <a:t>SME finance</a:t>
          </a:r>
          <a:endParaRPr lang="en-GB" dirty="0"/>
        </a:p>
      </dgm:t>
    </dgm:pt>
    <dgm:pt modelId="{DF5725CA-5990-4FA7-8FCC-9B968EB80A53}" type="parTrans" cxnId="{1E1B558F-0025-43DF-B28F-67340CF3316C}">
      <dgm:prSet/>
      <dgm:spPr/>
      <dgm:t>
        <a:bodyPr/>
        <a:lstStyle/>
        <a:p>
          <a:endParaRPr lang="en-GB"/>
        </a:p>
      </dgm:t>
    </dgm:pt>
    <dgm:pt modelId="{3669680E-6922-4C40-98E6-6D146A7EE89F}" type="sibTrans" cxnId="{1E1B558F-0025-43DF-B28F-67340CF3316C}">
      <dgm:prSet/>
      <dgm:spPr/>
      <dgm:t>
        <a:bodyPr/>
        <a:lstStyle/>
        <a:p>
          <a:endParaRPr lang="en-GB"/>
        </a:p>
      </dgm:t>
    </dgm:pt>
    <dgm:pt modelId="{E3F89CAB-E433-4518-A29F-C2BBCE1E3316}">
      <dgm:prSet phldrT="[Text]"/>
      <dgm:spPr/>
      <dgm:t>
        <a:bodyPr/>
        <a:lstStyle/>
        <a:p>
          <a:r>
            <a:rPr lang="en-GB" dirty="0" smtClean="0"/>
            <a:t>Feedback on declined credit applications by banks</a:t>
          </a:r>
          <a:endParaRPr lang="en-GB" dirty="0"/>
        </a:p>
      </dgm:t>
    </dgm:pt>
    <dgm:pt modelId="{FE2D4F3B-3DFC-49A6-ABFE-6E6FF716F09B}" type="parTrans" cxnId="{02A7FD7C-87CF-4904-A855-F098348E57C6}">
      <dgm:prSet/>
      <dgm:spPr/>
      <dgm:t>
        <a:bodyPr/>
        <a:lstStyle/>
        <a:p>
          <a:endParaRPr lang="en-GB"/>
        </a:p>
      </dgm:t>
    </dgm:pt>
    <dgm:pt modelId="{7EE9609E-71C3-4E7A-985F-9E8C71DE50A5}" type="sibTrans" cxnId="{02A7FD7C-87CF-4904-A855-F098348E57C6}">
      <dgm:prSet/>
      <dgm:spPr/>
      <dgm:t>
        <a:bodyPr/>
        <a:lstStyle/>
        <a:p>
          <a:endParaRPr lang="en-GB"/>
        </a:p>
      </dgm:t>
    </dgm:pt>
    <dgm:pt modelId="{F7FBB07A-2A49-4D09-A4B6-F7699D9FC6FA}">
      <dgm:prSet phldrT="[Text]"/>
      <dgm:spPr/>
      <dgm:t>
        <a:bodyPr/>
        <a:lstStyle/>
        <a:p>
          <a:r>
            <a:rPr lang="en-GB" b="0" dirty="0" smtClean="0"/>
            <a:t>Private placements</a:t>
          </a:r>
          <a:endParaRPr lang="en-GB" b="0" dirty="0"/>
        </a:p>
      </dgm:t>
    </dgm:pt>
    <dgm:pt modelId="{962C7F0C-FCCC-424E-BF9E-8C6EDCC5673B}" type="parTrans" cxnId="{74796EE5-E5DD-4354-877A-CFEF4E705A4B}">
      <dgm:prSet/>
      <dgm:spPr/>
      <dgm:t>
        <a:bodyPr/>
        <a:lstStyle/>
        <a:p>
          <a:endParaRPr lang="en-GB"/>
        </a:p>
      </dgm:t>
    </dgm:pt>
    <dgm:pt modelId="{608A5091-F0CA-4600-A21B-DB84DDCD6FDF}" type="sibTrans" cxnId="{74796EE5-E5DD-4354-877A-CFEF4E705A4B}">
      <dgm:prSet/>
      <dgm:spPr/>
      <dgm:t>
        <a:bodyPr/>
        <a:lstStyle/>
        <a:p>
          <a:endParaRPr lang="en-GB"/>
        </a:p>
      </dgm:t>
    </dgm:pt>
    <dgm:pt modelId="{02197A36-C9A8-453B-B109-DB2E69871A54}">
      <dgm:prSet phldrT="[Text]"/>
      <dgm:spPr/>
      <dgm:t>
        <a:bodyPr/>
        <a:lstStyle/>
        <a:p>
          <a:r>
            <a:rPr lang="en-GB" b="0" dirty="0" smtClean="0"/>
            <a:t>Loan-originating funds  </a:t>
          </a:r>
          <a:endParaRPr lang="en-GB" b="0" dirty="0"/>
        </a:p>
      </dgm:t>
    </dgm:pt>
    <dgm:pt modelId="{650D5C39-4346-4291-8BAF-5856A7E34849}" type="parTrans" cxnId="{29D87071-5482-469C-ACCA-379BC92BECE4}">
      <dgm:prSet/>
      <dgm:spPr/>
      <dgm:t>
        <a:bodyPr/>
        <a:lstStyle/>
        <a:p>
          <a:endParaRPr lang="en-GB"/>
        </a:p>
      </dgm:t>
    </dgm:pt>
    <dgm:pt modelId="{F501A5DF-CC94-4233-8A66-F6CBED546F47}" type="sibTrans" cxnId="{29D87071-5482-469C-ACCA-379BC92BECE4}">
      <dgm:prSet/>
      <dgm:spPr/>
      <dgm:t>
        <a:bodyPr/>
        <a:lstStyle/>
        <a:p>
          <a:endParaRPr lang="en-GB"/>
        </a:p>
      </dgm:t>
    </dgm:pt>
    <dgm:pt modelId="{1E9ABF25-1A05-42F8-843D-570DCB114BE8}">
      <dgm:prSet phldrT="[Text]"/>
      <dgm:spPr/>
      <dgm:t>
        <a:bodyPr/>
        <a:lstStyle/>
        <a:p>
          <a:r>
            <a:rPr lang="en-GB" dirty="0" smtClean="0"/>
            <a:t>Study on tax incentives for VC and business angels</a:t>
          </a:r>
          <a:endParaRPr lang="en-GB" dirty="0"/>
        </a:p>
      </dgm:t>
    </dgm:pt>
    <dgm:pt modelId="{D4380E4D-D766-4221-8FA1-9BFA9FE81C5F}" type="parTrans" cxnId="{E6531881-3328-440E-982C-D757E9CDCB0F}">
      <dgm:prSet/>
      <dgm:spPr/>
      <dgm:t>
        <a:bodyPr/>
        <a:lstStyle/>
        <a:p>
          <a:endParaRPr lang="en-GB"/>
        </a:p>
      </dgm:t>
    </dgm:pt>
    <dgm:pt modelId="{38F9339F-6606-4063-A629-247AB4F47F7E}" type="sibTrans" cxnId="{E6531881-3328-440E-982C-D757E9CDCB0F}">
      <dgm:prSet/>
      <dgm:spPr/>
      <dgm:t>
        <a:bodyPr/>
        <a:lstStyle/>
        <a:p>
          <a:endParaRPr lang="en-GB"/>
        </a:p>
      </dgm:t>
    </dgm:pt>
    <dgm:pt modelId="{A4F7BD2D-CA5B-4545-AEEE-55AAE449D4C4}">
      <dgm:prSet phldrT="[Text]"/>
      <dgm:spPr/>
      <dgm:t>
        <a:bodyPr/>
        <a:lstStyle/>
        <a:p>
          <a:r>
            <a:rPr lang="en-GB" dirty="0" smtClean="0"/>
            <a:t>Support &amp; advice for SMEs seeking market finance </a:t>
          </a:r>
          <a:endParaRPr lang="en-GB" dirty="0"/>
        </a:p>
      </dgm:t>
    </dgm:pt>
    <dgm:pt modelId="{EC400488-EFD3-4F09-B06D-FC2D3D20A2DD}" type="parTrans" cxnId="{AFA45DDA-4746-4216-8B1F-5B026BFEB87A}">
      <dgm:prSet/>
      <dgm:spPr/>
      <dgm:t>
        <a:bodyPr/>
        <a:lstStyle/>
        <a:p>
          <a:endParaRPr lang="en-GB"/>
        </a:p>
      </dgm:t>
    </dgm:pt>
    <dgm:pt modelId="{7309A5C7-4577-42CC-8915-5E7923A0F3F7}" type="sibTrans" cxnId="{AFA45DDA-4746-4216-8B1F-5B026BFEB87A}">
      <dgm:prSet/>
      <dgm:spPr/>
      <dgm:t>
        <a:bodyPr/>
        <a:lstStyle/>
        <a:p>
          <a:endParaRPr lang="en-GB"/>
        </a:p>
      </dgm:t>
    </dgm:pt>
    <dgm:pt modelId="{6132FD6D-A79F-45DE-8A24-2E2770A941DB}">
      <dgm:prSet phldrT="[Text]"/>
      <dgm:spPr/>
      <dgm:t>
        <a:bodyPr/>
        <a:lstStyle/>
        <a:p>
          <a:r>
            <a:rPr lang="en-GB" dirty="0" smtClean="0"/>
            <a:t>Develop &amp; support EU information systems (match-making)  </a:t>
          </a:r>
          <a:endParaRPr lang="en-GB" dirty="0"/>
        </a:p>
      </dgm:t>
    </dgm:pt>
    <dgm:pt modelId="{BF0DC761-4FC9-4128-91E6-8FE3826A104F}" type="parTrans" cxnId="{DA13F488-371C-45D2-9E93-811EC924E953}">
      <dgm:prSet/>
      <dgm:spPr/>
      <dgm:t>
        <a:bodyPr/>
        <a:lstStyle/>
        <a:p>
          <a:endParaRPr lang="en-GB"/>
        </a:p>
      </dgm:t>
    </dgm:pt>
    <dgm:pt modelId="{8E285147-73C6-4F7B-8C73-67CC3DDC712A}" type="sibTrans" cxnId="{DA13F488-371C-45D2-9E93-811EC924E953}">
      <dgm:prSet/>
      <dgm:spPr/>
      <dgm:t>
        <a:bodyPr/>
        <a:lstStyle/>
        <a:p>
          <a:endParaRPr lang="en-GB"/>
        </a:p>
      </dgm:t>
    </dgm:pt>
    <dgm:pt modelId="{2B59C2DE-B92B-495F-A7CE-3CE38836C337}">
      <dgm:prSet phldrT="[Text]"/>
      <dgm:spPr/>
      <dgm:t>
        <a:bodyPr/>
        <a:lstStyle/>
        <a:p>
          <a:r>
            <a:rPr lang="en-GB" b="0" dirty="0" smtClean="0"/>
            <a:t>Business growth funds</a:t>
          </a:r>
          <a:endParaRPr lang="en-GB" b="0" dirty="0"/>
        </a:p>
      </dgm:t>
    </dgm:pt>
    <dgm:pt modelId="{0878F835-9C6C-4331-B666-A87A702D5702}" type="parTrans" cxnId="{BF9E7D51-853C-4965-AE7F-63F78EB0A433}">
      <dgm:prSet/>
      <dgm:spPr/>
      <dgm:t>
        <a:bodyPr/>
        <a:lstStyle/>
        <a:p>
          <a:endParaRPr lang="en-GB"/>
        </a:p>
      </dgm:t>
    </dgm:pt>
    <dgm:pt modelId="{71F697D0-4BE8-411B-BEBA-E90BB2C75BC5}" type="sibTrans" cxnId="{BF9E7D51-853C-4965-AE7F-63F78EB0A433}">
      <dgm:prSet/>
      <dgm:spPr/>
      <dgm:t>
        <a:bodyPr/>
        <a:lstStyle/>
        <a:p>
          <a:endParaRPr lang="en-GB"/>
        </a:p>
      </dgm:t>
    </dgm:pt>
    <dgm:pt modelId="{593F73A6-5B86-447E-A5A3-EC74DDE30B81}">
      <dgm:prSet phldrT="[Text]"/>
      <dgm:spPr/>
      <dgm:t>
        <a:bodyPr/>
        <a:lstStyle/>
        <a:p>
          <a:r>
            <a:rPr lang="fr-FR" dirty="0" err="1" smtClean="0"/>
            <a:t>EuVECA</a:t>
          </a:r>
          <a:r>
            <a:rPr lang="fr-FR" dirty="0" smtClean="0"/>
            <a:t>/</a:t>
          </a:r>
          <a:r>
            <a:rPr lang="fr-FR" dirty="0" err="1" smtClean="0"/>
            <a:t>EuSEF</a:t>
          </a:r>
          <a:r>
            <a:rPr lang="fr-FR" dirty="0" smtClean="0"/>
            <a:t> </a:t>
          </a:r>
          <a:r>
            <a:rPr lang="fr-FR" dirty="0" err="1" smtClean="0"/>
            <a:t>review</a:t>
          </a:r>
          <a:endParaRPr lang="en-GB" dirty="0"/>
        </a:p>
      </dgm:t>
    </dgm:pt>
    <dgm:pt modelId="{AFD768AB-7884-4A4F-A81F-FF80D6FDF932}" type="parTrans" cxnId="{B5F28178-EB56-44CB-A004-DE3927B987EF}">
      <dgm:prSet/>
      <dgm:spPr/>
      <dgm:t>
        <a:bodyPr/>
        <a:lstStyle/>
        <a:p>
          <a:endParaRPr lang="en-GB"/>
        </a:p>
      </dgm:t>
    </dgm:pt>
    <dgm:pt modelId="{B5F4CD27-6ADE-4FBB-AC94-D538BC00D092}" type="sibTrans" cxnId="{B5F28178-EB56-44CB-A004-DE3927B987EF}">
      <dgm:prSet/>
      <dgm:spPr/>
      <dgm:t>
        <a:bodyPr/>
        <a:lstStyle/>
        <a:p>
          <a:endParaRPr lang="en-GB"/>
        </a:p>
      </dgm:t>
    </dgm:pt>
    <dgm:pt modelId="{6D8FB9E8-D014-4ED3-B974-113D2068069C}" type="pres">
      <dgm:prSet presAssocID="{D649D4F1-AE42-4152-9591-9788DF20977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46B7A3F-2B36-41FA-BA90-6973E6793332}" type="pres">
      <dgm:prSet presAssocID="{2FFBDCD5-9430-4ED1-9102-137A28212B3B}" presName="linNode" presStyleCnt="0"/>
      <dgm:spPr/>
    </dgm:pt>
    <dgm:pt modelId="{1BFCD4B6-6A63-43DE-8840-BCA2C07008B1}" type="pres">
      <dgm:prSet presAssocID="{2FFBDCD5-9430-4ED1-9102-137A28212B3B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D5A1ECA-DDC0-4C03-AE0E-343BA083AFE1}" type="pres">
      <dgm:prSet presAssocID="{2FFBDCD5-9430-4ED1-9102-137A28212B3B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7793ACE-9F5A-4BA4-9DE5-BF573EA1C827}" type="pres">
      <dgm:prSet presAssocID="{1056F76F-32C7-4FDC-9F20-6803D4B830A2}" presName="sp" presStyleCnt="0"/>
      <dgm:spPr/>
    </dgm:pt>
    <dgm:pt modelId="{788B3C75-75AA-48E9-B51C-AD2C4AC388F6}" type="pres">
      <dgm:prSet presAssocID="{84F0BF91-C5AE-482C-AB63-8D613CDE8238}" presName="linNode" presStyleCnt="0"/>
      <dgm:spPr/>
    </dgm:pt>
    <dgm:pt modelId="{4F069A80-5E1F-4EB7-B6FB-E3749ED6D63E}" type="pres">
      <dgm:prSet presAssocID="{84F0BF91-C5AE-482C-AB63-8D613CDE8238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C835A1D-694E-4667-8E48-1800EB225823}" type="pres">
      <dgm:prSet presAssocID="{84F0BF91-C5AE-482C-AB63-8D613CDE8238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7082260-3777-473E-8E81-A5AB1AFB6592}" type="pres">
      <dgm:prSet presAssocID="{0D97F321-0A5C-4D4B-8939-FA47CA537008}" presName="sp" presStyleCnt="0"/>
      <dgm:spPr/>
    </dgm:pt>
    <dgm:pt modelId="{772AC1EB-805D-4510-8081-6700B77C8D51}" type="pres">
      <dgm:prSet presAssocID="{038F187C-1714-49DF-B129-092B322C610E}" presName="linNode" presStyleCnt="0"/>
      <dgm:spPr/>
    </dgm:pt>
    <dgm:pt modelId="{5956DBFF-0B89-4CE9-8A5C-7BD5DB7C76BD}" type="pres">
      <dgm:prSet presAssocID="{038F187C-1714-49DF-B129-092B322C610E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3BDDCDF-4542-4A60-BF35-BE09743C7F55}" type="pres">
      <dgm:prSet presAssocID="{038F187C-1714-49DF-B129-092B322C610E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EEA0786-B591-496D-A114-908A7E824E80}" type="presOf" srcId="{6132FD6D-A79F-45DE-8A24-2E2770A941DB}" destId="{93BDDCDF-4542-4A60-BF35-BE09743C7F55}" srcOrd="0" destOrd="2" presId="urn:microsoft.com/office/officeart/2005/8/layout/vList5"/>
    <dgm:cxn modelId="{418BFA65-F66F-4E47-9E3B-260B7D331325}" srcId="{2FFBDCD5-9430-4ED1-9102-137A28212B3B}" destId="{F4CD3F4C-A152-4C19-BD83-F17544FEC6BB}" srcOrd="0" destOrd="0" parTransId="{20F957CD-2DCA-4064-9403-8A9A621625FF}" sibTransId="{124B44B6-794F-48E5-AD2E-683DAE78F719}"/>
    <dgm:cxn modelId="{6028CDA0-28E5-4B42-B90D-D4C1AC0A77DF}" type="presOf" srcId="{038F187C-1714-49DF-B129-092B322C610E}" destId="{5956DBFF-0B89-4CE9-8A5C-7BD5DB7C76BD}" srcOrd="0" destOrd="0" presId="urn:microsoft.com/office/officeart/2005/8/layout/vList5"/>
    <dgm:cxn modelId="{29D87071-5482-469C-ACCA-379BC92BECE4}" srcId="{2FFBDCD5-9430-4ED1-9102-137A28212B3B}" destId="{02197A36-C9A8-453B-B109-DB2E69871A54}" srcOrd="3" destOrd="0" parTransId="{650D5C39-4346-4291-8BAF-5856A7E34849}" sibTransId="{F501A5DF-CC94-4233-8A66-F6CBED546F47}"/>
    <dgm:cxn modelId="{851679F5-D414-4413-AF1F-C80CCE7E80A8}" type="presOf" srcId="{E3F89CAB-E433-4518-A29F-C2BBCE1E3316}" destId="{93BDDCDF-4542-4A60-BF35-BE09743C7F55}" srcOrd="0" destOrd="0" presId="urn:microsoft.com/office/officeart/2005/8/layout/vList5"/>
    <dgm:cxn modelId="{02A7FD7C-87CF-4904-A855-F098348E57C6}" srcId="{038F187C-1714-49DF-B129-092B322C610E}" destId="{E3F89CAB-E433-4518-A29F-C2BBCE1E3316}" srcOrd="0" destOrd="0" parTransId="{FE2D4F3B-3DFC-49A6-ABFE-6E6FF716F09B}" sibTransId="{7EE9609E-71C3-4E7A-985F-9E8C71DE50A5}"/>
    <dgm:cxn modelId="{C0D4165C-648B-4240-8BB0-A7B4C0832DCF}" type="presOf" srcId="{2B59C2DE-B92B-495F-A7CE-3CE38836C337}" destId="{4D5A1ECA-DDC0-4C03-AE0E-343BA083AFE1}" srcOrd="0" destOrd="1" presId="urn:microsoft.com/office/officeart/2005/8/layout/vList5"/>
    <dgm:cxn modelId="{B633F2FF-F402-4E25-9768-1F2BB8FE7D7F}" type="presOf" srcId="{F7FBB07A-2A49-4D09-A4B6-F7699D9FC6FA}" destId="{4D5A1ECA-DDC0-4C03-AE0E-343BA083AFE1}" srcOrd="0" destOrd="2" presId="urn:microsoft.com/office/officeart/2005/8/layout/vList5"/>
    <dgm:cxn modelId="{BF9E7D51-853C-4965-AE7F-63F78EB0A433}" srcId="{2FFBDCD5-9430-4ED1-9102-137A28212B3B}" destId="{2B59C2DE-B92B-495F-A7CE-3CE38836C337}" srcOrd="1" destOrd="0" parTransId="{0878F835-9C6C-4331-B666-A87A702D5702}" sibTransId="{71F697D0-4BE8-411B-BEBA-E90BB2C75BC5}"/>
    <dgm:cxn modelId="{B5F28178-EB56-44CB-A004-DE3927B987EF}" srcId="{84F0BF91-C5AE-482C-AB63-8D613CDE8238}" destId="{593F73A6-5B86-447E-A5A3-EC74DDE30B81}" srcOrd="0" destOrd="0" parTransId="{AFD768AB-7884-4A4F-A81F-FF80D6FDF932}" sibTransId="{B5F4CD27-6ADE-4FBB-AC94-D538BC00D092}"/>
    <dgm:cxn modelId="{1E1B558F-0025-43DF-B28F-67340CF3316C}" srcId="{D649D4F1-AE42-4152-9591-9788DF209775}" destId="{038F187C-1714-49DF-B129-092B322C610E}" srcOrd="2" destOrd="0" parTransId="{DF5725CA-5990-4FA7-8FCC-9B968EB80A53}" sibTransId="{3669680E-6922-4C40-98E6-6D146A7EE89F}"/>
    <dgm:cxn modelId="{B8DF4834-31F0-46B6-9FA8-A46C6266652D}" type="presOf" srcId="{2FFBDCD5-9430-4ED1-9102-137A28212B3B}" destId="{1BFCD4B6-6A63-43DE-8840-BCA2C07008B1}" srcOrd="0" destOrd="0" presId="urn:microsoft.com/office/officeart/2005/8/layout/vList5"/>
    <dgm:cxn modelId="{7FE9E0B9-6C20-4BE2-953D-8154E582228B}" type="presOf" srcId="{02197A36-C9A8-453B-B109-DB2E69871A54}" destId="{4D5A1ECA-DDC0-4C03-AE0E-343BA083AFE1}" srcOrd="0" destOrd="3" presId="urn:microsoft.com/office/officeart/2005/8/layout/vList5"/>
    <dgm:cxn modelId="{DDFDA3B7-5281-4729-BAC5-D96F2AA626AE}" type="presOf" srcId="{1E9ABF25-1A05-42F8-843D-570DCB114BE8}" destId="{EC835A1D-694E-4667-8E48-1800EB225823}" srcOrd="0" destOrd="2" presId="urn:microsoft.com/office/officeart/2005/8/layout/vList5"/>
    <dgm:cxn modelId="{88B3F223-F2BF-4997-8BEB-61931A024C72}" srcId="{D649D4F1-AE42-4152-9591-9788DF209775}" destId="{84F0BF91-C5AE-482C-AB63-8D613CDE8238}" srcOrd="1" destOrd="0" parTransId="{AE08A0BE-1F36-4BFE-A2A2-8D2537901A1D}" sibTransId="{0D97F321-0A5C-4D4B-8939-FA47CA537008}"/>
    <dgm:cxn modelId="{46BFEE95-74C8-4A14-9EF0-F70DCB1E79F8}" type="presOf" srcId="{84F0BF91-C5AE-482C-AB63-8D613CDE8238}" destId="{4F069A80-5E1F-4EB7-B6FB-E3749ED6D63E}" srcOrd="0" destOrd="0" presId="urn:microsoft.com/office/officeart/2005/8/layout/vList5"/>
    <dgm:cxn modelId="{AFA45DDA-4746-4216-8B1F-5B026BFEB87A}" srcId="{038F187C-1714-49DF-B129-092B322C610E}" destId="{A4F7BD2D-CA5B-4545-AEEE-55AAE449D4C4}" srcOrd="1" destOrd="0" parTransId="{EC400488-EFD3-4F09-B06D-FC2D3D20A2DD}" sibTransId="{7309A5C7-4577-42CC-8915-5E7923A0F3F7}"/>
    <dgm:cxn modelId="{DA13F488-371C-45D2-9E93-811EC924E953}" srcId="{038F187C-1714-49DF-B129-092B322C610E}" destId="{6132FD6D-A79F-45DE-8A24-2E2770A941DB}" srcOrd="2" destOrd="0" parTransId="{BF0DC761-4FC9-4128-91E6-8FE3826A104F}" sibTransId="{8E285147-73C6-4F7B-8C73-67CC3DDC712A}"/>
    <dgm:cxn modelId="{35F69555-96ED-4A3A-A46C-29C842243F39}" type="presOf" srcId="{F4CD3F4C-A152-4C19-BD83-F17544FEC6BB}" destId="{4D5A1ECA-DDC0-4C03-AE0E-343BA083AFE1}" srcOrd="0" destOrd="0" presId="urn:microsoft.com/office/officeart/2005/8/layout/vList5"/>
    <dgm:cxn modelId="{318A98FA-8922-427B-A359-B05B5FAF3F91}" type="presOf" srcId="{A4F7BD2D-CA5B-4545-AEEE-55AAE449D4C4}" destId="{93BDDCDF-4542-4A60-BF35-BE09743C7F55}" srcOrd="0" destOrd="1" presId="urn:microsoft.com/office/officeart/2005/8/layout/vList5"/>
    <dgm:cxn modelId="{4450685B-FEFD-4A8D-81C2-FD1239CFAC74}" type="presOf" srcId="{593F73A6-5B86-447E-A5A3-EC74DDE30B81}" destId="{EC835A1D-694E-4667-8E48-1800EB225823}" srcOrd="0" destOrd="0" presId="urn:microsoft.com/office/officeart/2005/8/layout/vList5"/>
    <dgm:cxn modelId="{74796EE5-E5DD-4354-877A-CFEF4E705A4B}" srcId="{2FFBDCD5-9430-4ED1-9102-137A28212B3B}" destId="{F7FBB07A-2A49-4D09-A4B6-F7699D9FC6FA}" srcOrd="2" destOrd="0" parTransId="{962C7F0C-FCCC-424E-BF9E-8C6EDCC5673B}" sibTransId="{608A5091-F0CA-4600-A21B-DB84DDCD6FDF}"/>
    <dgm:cxn modelId="{244BDD63-2F7F-425F-8E60-EB57B7C3FD97}" type="presOf" srcId="{C75EADED-624E-4255-B40F-07FA15DC65BD}" destId="{EC835A1D-694E-4667-8E48-1800EB225823}" srcOrd="0" destOrd="1" presId="urn:microsoft.com/office/officeart/2005/8/layout/vList5"/>
    <dgm:cxn modelId="{ED2CBC28-BA14-40AD-AD02-0E029B02DB87}" type="presOf" srcId="{D649D4F1-AE42-4152-9591-9788DF209775}" destId="{6D8FB9E8-D014-4ED3-B974-113D2068069C}" srcOrd="0" destOrd="0" presId="urn:microsoft.com/office/officeart/2005/8/layout/vList5"/>
    <dgm:cxn modelId="{8D00189F-67A7-4E9A-82B8-1087107497C9}" srcId="{D649D4F1-AE42-4152-9591-9788DF209775}" destId="{2FFBDCD5-9430-4ED1-9102-137A28212B3B}" srcOrd="0" destOrd="0" parTransId="{60A93C62-0815-4948-84C1-7E5EAD4F4FDB}" sibTransId="{1056F76F-32C7-4FDC-9F20-6803D4B830A2}"/>
    <dgm:cxn modelId="{1F88E228-7449-48EB-B8F3-7854AD93EABA}" srcId="{84F0BF91-C5AE-482C-AB63-8D613CDE8238}" destId="{C75EADED-624E-4255-B40F-07FA15DC65BD}" srcOrd="1" destOrd="0" parTransId="{11D5100C-DE59-4520-A7FF-B2D11917F1B4}" sibTransId="{952DB728-73FC-4B0E-879B-A44183509745}"/>
    <dgm:cxn modelId="{E6531881-3328-440E-982C-D757E9CDCB0F}" srcId="{84F0BF91-C5AE-482C-AB63-8D613CDE8238}" destId="{1E9ABF25-1A05-42F8-843D-570DCB114BE8}" srcOrd="2" destOrd="0" parTransId="{D4380E4D-D766-4221-8FA1-9BFA9FE81C5F}" sibTransId="{38F9339F-6606-4063-A629-247AB4F47F7E}"/>
    <dgm:cxn modelId="{6B48F924-1A59-46FA-8669-504E2E9BC021}" type="presParOf" srcId="{6D8FB9E8-D014-4ED3-B974-113D2068069C}" destId="{846B7A3F-2B36-41FA-BA90-6973E6793332}" srcOrd="0" destOrd="0" presId="urn:microsoft.com/office/officeart/2005/8/layout/vList5"/>
    <dgm:cxn modelId="{07B23F5E-5E8B-4451-A74D-EE0C81040E5D}" type="presParOf" srcId="{846B7A3F-2B36-41FA-BA90-6973E6793332}" destId="{1BFCD4B6-6A63-43DE-8840-BCA2C07008B1}" srcOrd="0" destOrd="0" presId="urn:microsoft.com/office/officeart/2005/8/layout/vList5"/>
    <dgm:cxn modelId="{F39274E9-76B3-4AEF-A39B-255D6E1B470D}" type="presParOf" srcId="{846B7A3F-2B36-41FA-BA90-6973E6793332}" destId="{4D5A1ECA-DDC0-4C03-AE0E-343BA083AFE1}" srcOrd="1" destOrd="0" presId="urn:microsoft.com/office/officeart/2005/8/layout/vList5"/>
    <dgm:cxn modelId="{AB527376-164E-4110-A6B2-6DB860682C95}" type="presParOf" srcId="{6D8FB9E8-D014-4ED3-B974-113D2068069C}" destId="{B7793ACE-9F5A-4BA4-9DE5-BF573EA1C827}" srcOrd="1" destOrd="0" presId="urn:microsoft.com/office/officeart/2005/8/layout/vList5"/>
    <dgm:cxn modelId="{CBBB2BA9-7D49-43E4-9BA4-AC43EB2C8819}" type="presParOf" srcId="{6D8FB9E8-D014-4ED3-B974-113D2068069C}" destId="{788B3C75-75AA-48E9-B51C-AD2C4AC388F6}" srcOrd="2" destOrd="0" presId="urn:microsoft.com/office/officeart/2005/8/layout/vList5"/>
    <dgm:cxn modelId="{228D8925-FE92-432C-AFFC-1402576EA757}" type="presParOf" srcId="{788B3C75-75AA-48E9-B51C-AD2C4AC388F6}" destId="{4F069A80-5E1F-4EB7-B6FB-E3749ED6D63E}" srcOrd="0" destOrd="0" presId="urn:microsoft.com/office/officeart/2005/8/layout/vList5"/>
    <dgm:cxn modelId="{8FB421C7-71F0-4D9A-8B81-63C16514AFC7}" type="presParOf" srcId="{788B3C75-75AA-48E9-B51C-AD2C4AC388F6}" destId="{EC835A1D-694E-4667-8E48-1800EB225823}" srcOrd="1" destOrd="0" presId="urn:microsoft.com/office/officeart/2005/8/layout/vList5"/>
    <dgm:cxn modelId="{1223AD16-BED9-4DB0-B260-46FD2644F6A9}" type="presParOf" srcId="{6D8FB9E8-D014-4ED3-B974-113D2068069C}" destId="{97082260-3777-473E-8E81-A5AB1AFB6592}" srcOrd="3" destOrd="0" presId="urn:microsoft.com/office/officeart/2005/8/layout/vList5"/>
    <dgm:cxn modelId="{EBED64E3-9467-4CA1-BC54-219B704AE50C}" type="presParOf" srcId="{6D8FB9E8-D014-4ED3-B974-113D2068069C}" destId="{772AC1EB-805D-4510-8081-6700B77C8D51}" srcOrd="4" destOrd="0" presId="urn:microsoft.com/office/officeart/2005/8/layout/vList5"/>
    <dgm:cxn modelId="{9AF455D8-BFBB-4174-860D-A2B1D18C381B}" type="presParOf" srcId="{772AC1EB-805D-4510-8081-6700B77C8D51}" destId="{5956DBFF-0B89-4CE9-8A5C-7BD5DB7C76BD}" srcOrd="0" destOrd="0" presId="urn:microsoft.com/office/officeart/2005/8/layout/vList5"/>
    <dgm:cxn modelId="{C322C08F-9087-45F8-9D92-0C898FF38862}" type="presParOf" srcId="{772AC1EB-805D-4510-8081-6700B77C8D51}" destId="{93BDDCDF-4542-4A60-BF35-BE09743C7F5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649D4F1-AE42-4152-9591-9788DF209775}" type="doc">
      <dgm:prSet loTypeId="urn:microsoft.com/office/officeart/2005/8/layout/vList5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2FFBDCD5-9430-4ED1-9102-137A28212B3B}">
      <dgm:prSet phldrT="[Text]"/>
      <dgm:spPr/>
      <dgm:t>
        <a:bodyPr/>
        <a:lstStyle/>
        <a:p>
          <a:r>
            <a:rPr lang="en-GB" dirty="0" smtClean="0"/>
            <a:t>Simple and cheaper prospectuses</a:t>
          </a:r>
          <a:endParaRPr lang="en-GB" dirty="0"/>
        </a:p>
      </dgm:t>
    </dgm:pt>
    <dgm:pt modelId="{60A93C62-0815-4948-84C1-7E5EAD4F4FDB}" type="parTrans" cxnId="{8D00189F-67A7-4E9A-82B8-1087107497C9}">
      <dgm:prSet/>
      <dgm:spPr/>
      <dgm:t>
        <a:bodyPr/>
        <a:lstStyle/>
        <a:p>
          <a:endParaRPr lang="en-GB"/>
        </a:p>
      </dgm:t>
    </dgm:pt>
    <dgm:pt modelId="{1056F76F-32C7-4FDC-9F20-6803D4B830A2}" type="sibTrans" cxnId="{8D00189F-67A7-4E9A-82B8-1087107497C9}">
      <dgm:prSet/>
      <dgm:spPr/>
      <dgm:t>
        <a:bodyPr/>
        <a:lstStyle/>
        <a:p>
          <a:endParaRPr lang="en-GB"/>
        </a:p>
      </dgm:t>
    </dgm:pt>
    <dgm:pt modelId="{F4CD3F4C-A152-4C19-BD83-F17544FEC6BB}">
      <dgm:prSet phldrT="[Text]"/>
      <dgm:spPr/>
      <dgm:t>
        <a:bodyPr/>
        <a:lstStyle/>
        <a:p>
          <a:r>
            <a:rPr lang="en-GB" dirty="0" smtClean="0"/>
            <a:t>Legislative proposal to amend Prospectus Directive</a:t>
          </a:r>
          <a:endParaRPr lang="en-GB" dirty="0"/>
        </a:p>
      </dgm:t>
    </dgm:pt>
    <dgm:pt modelId="{20F957CD-2DCA-4064-9403-8A9A621625FF}" type="parTrans" cxnId="{418BFA65-F66F-4E47-9E3B-260B7D331325}">
      <dgm:prSet/>
      <dgm:spPr/>
      <dgm:t>
        <a:bodyPr/>
        <a:lstStyle/>
        <a:p>
          <a:endParaRPr lang="en-GB"/>
        </a:p>
      </dgm:t>
    </dgm:pt>
    <dgm:pt modelId="{124B44B6-794F-48E5-AD2E-683DAE78F719}" type="sibTrans" cxnId="{418BFA65-F66F-4E47-9E3B-260B7D331325}">
      <dgm:prSet/>
      <dgm:spPr/>
      <dgm:t>
        <a:bodyPr/>
        <a:lstStyle/>
        <a:p>
          <a:endParaRPr lang="en-GB"/>
        </a:p>
      </dgm:t>
    </dgm:pt>
    <dgm:pt modelId="{84F0BF91-C5AE-482C-AB63-8D613CDE8238}">
      <dgm:prSet phldrT="[Text]"/>
      <dgm:spPr/>
      <dgm:t>
        <a:bodyPr/>
        <a:lstStyle/>
        <a:p>
          <a:r>
            <a:rPr lang="en-GB" dirty="0" smtClean="0"/>
            <a:t>Public trading of small businesses</a:t>
          </a:r>
          <a:endParaRPr lang="en-GB" dirty="0"/>
        </a:p>
      </dgm:t>
    </dgm:pt>
    <dgm:pt modelId="{AE08A0BE-1F36-4BFE-A2A2-8D2537901A1D}" type="parTrans" cxnId="{88B3F223-F2BF-4997-8BEB-61931A024C72}">
      <dgm:prSet/>
      <dgm:spPr/>
      <dgm:t>
        <a:bodyPr/>
        <a:lstStyle/>
        <a:p>
          <a:endParaRPr lang="en-GB"/>
        </a:p>
      </dgm:t>
    </dgm:pt>
    <dgm:pt modelId="{0D97F321-0A5C-4D4B-8939-FA47CA537008}" type="sibTrans" cxnId="{88B3F223-F2BF-4997-8BEB-61931A024C72}">
      <dgm:prSet/>
      <dgm:spPr/>
      <dgm:t>
        <a:bodyPr/>
        <a:lstStyle/>
        <a:p>
          <a:endParaRPr lang="en-GB"/>
        </a:p>
      </dgm:t>
    </dgm:pt>
    <dgm:pt modelId="{C75EADED-624E-4255-B40F-07FA15DC65BD}">
      <dgm:prSet phldrT="[Text]"/>
      <dgm:spPr/>
      <dgm:t>
        <a:bodyPr/>
        <a:lstStyle/>
        <a:p>
          <a:r>
            <a:rPr lang="en-GB" dirty="0" smtClean="0"/>
            <a:t>SME Growth Markets;</a:t>
          </a:r>
          <a:endParaRPr lang="en-GB" dirty="0"/>
        </a:p>
      </dgm:t>
    </dgm:pt>
    <dgm:pt modelId="{11D5100C-DE59-4520-A7FF-B2D11917F1B4}" type="parTrans" cxnId="{1F88E228-7449-48EB-B8F3-7854AD93EABA}">
      <dgm:prSet/>
      <dgm:spPr/>
      <dgm:t>
        <a:bodyPr/>
        <a:lstStyle/>
        <a:p>
          <a:endParaRPr lang="en-GB"/>
        </a:p>
      </dgm:t>
    </dgm:pt>
    <dgm:pt modelId="{952DB728-73FC-4B0E-879B-A44183509745}" type="sibTrans" cxnId="{1F88E228-7449-48EB-B8F3-7854AD93EABA}">
      <dgm:prSet/>
      <dgm:spPr/>
      <dgm:t>
        <a:bodyPr/>
        <a:lstStyle/>
        <a:p>
          <a:endParaRPr lang="en-GB"/>
        </a:p>
      </dgm:t>
    </dgm:pt>
    <dgm:pt modelId="{038F187C-1714-49DF-B129-092B322C610E}">
      <dgm:prSet phldrT="[Text]"/>
      <dgm:spPr/>
      <dgm:t>
        <a:bodyPr/>
        <a:lstStyle/>
        <a:p>
          <a:r>
            <a:rPr lang="en-GB" dirty="0" smtClean="0"/>
            <a:t>Corporate financing</a:t>
          </a:r>
          <a:endParaRPr lang="en-GB" dirty="0"/>
        </a:p>
      </dgm:t>
    </dgm:pt>
    <dgm:pt modelId="{DF5725CA-5990-4FA7-8FCC-9B968EB80A53}" type="parTrans" cxnId="{1E1B558F-0025-43DF-B28F-67340CF3316C}">
      <dgm:prSet/>
      <dgm:spPr/>
      <dgm:t>
        <a:bodyPr/>
        <a:lstStyle/>
        <a:p>
          <a:endParaRPr lang="en-GB"/>
        </a:p>
      </dgm:t>
    </dgm:pt>
    <dgm:pt modelId="{3669680E-6922-4C40-98E6-6D146A7EE89F}" type="sibTrans" cxnId="{1E1B558F-0025-43DF-B28F-67340CF3316C}">
      <dgm:prSet/>
      <dgm:spPr/>
      <dgm:t>
        <a:bodyPr/>
        <a:lstStyle/>
        <a:p>
          <a:endParaRPr lang="en-GB"/>
        </a:p>
      </dgm:t>
    </dgm:pt>
    <dgm:pt modelId="{E3F89CAB-E433-4518-A29F-C2BBCE1E3316}">
      <dgm:prSet phldrT="[Text]"/>
      <dgm:spPr/>
      <dgm:t>
        <a:bodyPr/>
        <a:lstStyle/>
        <a:p>
          <a:r>
            <a:rPr lang="en-GB" dirty="0" smtClean="0"/>
            <a:t>Review drivers of corporate bond liquidity, including voluntary standardisation;</a:t>
          </a:r>
          <a:endParaRPr lang="en-GB" dirty="0"/>
        </a:p>
      </dgm:t>
    </dgm:pt>
    <dgm:pt modelId="{FE2D4F3B-3DFC-49A6-ABFE-6E6FF716F09B}" type="parTrans" cxnId="{02A7FD7C-87CF-4904-A855-F098348E57C6}">
      <dgm:prSet/>
      <dgm:spPr/>
      <dgm:t>
        <a:bodyPr/>
        <a:lstStyle/>
        <a:p>
          <a:endParaRPr lang="en-GB"/>
        </a:p>
      </dgm:t>
    </dgm:pt>
    <dgm:pt modelId="{7EE9609E-71C3-4E7A-985F-9E8C71DE50A5}" type="sibTrans" cxnId="{02A7FD7C-87CF-4904-A855-F098348E57C6}">
      <dgm:prSet/>
      <dgm:spPr/>
      <dgm:t>
        <a:bodyPr/>
        <a:lstStyle/>
        <a:p>
          <a:endParaRPr lang="en-GB"/>
        </a:p>
      </dgm:t>
    </dgm:pt>
    <dgm:pt modelId="{2B4B0118-4A59-4702-8313-391EAEEFE595}">
      <dgm:prSet phldrT="[Text]"/>
      <dgm:spPr/>
      <dgm:t>
        <a:bodyPr/>
        <a:lstStyle/>
        <a:p>
          <a:r>
            <a:rPr lang="en-GB" b="0" dirty="0" smtClean="0"/>
            <a:t>Voluntary accounting standards for SMEs based on IFRS. </a:t>
          </a:r>
          <a:endParaRPr lang="en-GB" b="0" dirty="0"/>
        </a:p>
      </dgm:t>
    </dgm:pt>
    <dgm:pt modelId="{139C35C1-CF73-4FA4-9413-580185009645}" type="parTrans" cxnId="{EC33C6AC-2812-4C65-992F-CAA457E04DD2}">
      <dgm:prSet/>
      <dgm:spPr/>
      <dgm:t>
        <a:bodyPr/>
        <a:lstStyle/>
        <a:p>
          <a:endParaRPr lang="en-GB"/>
        </a:p>
      </dgm:t>
    </dgm:pt>
    <dgm:pt modelId="{C93A533F-061E-4F0A-83D0-81F56BF24FD6}" type="sibTrans" cxnId="{EC33C6AC-2812-4C65-992F-CAA457E04DD2}">
      <dgm:prSet/>
      <dgm:spPr/>
      <dgm:t>
        <a:bodyPr/>
        <a:lstStyle/>
        <a:p>
          <a:endParaRPr lang="en-GB"/>
        </a:p>
      </dgm:t>
    </dgm:pt>
    <dgm:pt modelId="{D5B36BA0-FDF5-4860-B57C-67224306EB93}">
      <dgm:prSet phldrT="[Text]"/>
      <dgm:spPr/>
      <dgm:t>
        <a:bodyPr/>
        <a:lstStyle/>
        <a:p>
          <a:r>
            <a:rPr lang="en-GB" dirty="0" smtClean="0"/>
            <a:t>Common Consolidated Corporate Tax Base (CCCTB) proposal to tackle debt-equity tax bias.   </a:t>
          </a:r>
          <a:endParaRPr lang="en-GB" dirty="0"/>
        </a:p>
      </dgm:t>
    </dgm:pt>
    <dgm:pt modelId="{8D78D6A2-887F-4228-ABEB-0E27EEF2DA21}" type="parTrans" cxnId="{C70060BD-1167-4C0A-8FC3-6097A0191221}">
      <dgm:prSet/>
      <dgm:spPr/>
      <dgm:t>
        <a:bodyPr/>
        <a:lstStyle/>
        <a:p>
          <a:endParaRPr lang="en-GB"/>
        </a:p>
      </dgm:t>
    </dgm:pt>
    <dgm:pt modelId="{7A582EA7-F03E-4EA2-AAD9-136877748BD2}" type="sibTrans" cxnId="{C70060BD-1167-4C0A-8FC3-6097A0191221}">
      <dgm:prSet/>
      <dgm:spPr/>
      <dgm:t>
        <a:bodyPr/>
        <a:lstStyle/>
        <a:p>
          <a:endParaRPr lang="en-GB"/>
        </a:p>
      </dgm:t>
    </dgm:pt>
    <dgm:pt modelId="{6D8FB9E8-D014-4ED3-B974-113D2068069C}" type="pres">
      <dgm:prSet presAssocID="{D649D4F1-AE42-4152-9591-9788DF20977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46B7A3F-2B36-41FA-BA90-6973E6793332}" type="pres">
      <dgm:prSet presAssocID="{2FFBDCD5-9430-4ED1-9102-137A28212B3B}" presName="linNode" presStyleCnt="0"/>
      <dgm:spPr/>
    </dgm:pt>
    <dgm:pt modelId="{1BFCD4B6-6A63-43DE-8840-BCA2C07008B1}" type="pres">
      <dgm:prSet presAssocID="{2FFBDCD5-9430-4ED1-9102-137A28212B3B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D5A1ECA-DDC0-4C03-AE0E-343BA083AFE1}" type="pres">
      <dgm:prSet presAssocID="{2FFBDCD5-9430-4ED1-9102-137A28212B3B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7793ACE-9F5A-4BA4-9DE5-BF573EA1C827}" type="pres">
      <dgm:prSet presAssocID="{1056F76F-32C7-4FDC-9F20-6803D4B830A2}" presName="sp" presStyleCnt="0"/>
      <dgm:spPr/>
    </dgm:pt>
    <dgm:pt modelId="{788B3C75-75AA-48E9-B51C-AD2C4AC388F6}" type="pres">
      <dgm:prSet presAssocID="{84F0BF91-C5AE-482C-AB63-8D613CDE8238}" presName="linNode" presStyleCnt="0"/>
      <dgm:spPr/>
    </dgm:pt>
    <dgm:pt modelId="{4F069A80-5E1F-4EB7-B6FB-E3749ED6D63E}" type="pres">
      <dgm:prSet presAssocID="{84F0BF91-C5AE-482C-AB63-8D613CDE8238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C835A1D-694E-4667-8E48-1800EB225823}" type="pres">
      <dgm:prSet presAssocID="{84F0BF91-C5AE-482C-AB63-8D613CDE8238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7082260-3777-473E-8E81-A5AB1AFB6592}" type="pres">
      <dgm:prSet presAssocID="{0D97F321-0A5C-4D4B-8939-FA47CA537008}" presName="sp" presStyleCnt="0"/>
      <dgm:spPr/>
    </dgm:pt>
    <dgm:pt modelId="{772AC1EB-805D-4510-8081-6700B77C8D51}" type="pres">
      <dgm:prSet presAssocID="{038F187C-1714-49DF-B129-092B322C610E}" presName="linNode" presStyleCnt="0"/>
      <dgm:spPr/>
    </dgm:pt>
    <dgm:pt modelId="{5956DBFF-0B89-4CE9-8A5C-7BD5DB7C76BD}" type="pres">
      <dgm:prSet presAssocID="{038F187C-1714-49DF-B129-092B322C610E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3BDDCDF-4542-4A60-BF35-BE09743C7F55}" type="pres">
      <dgm:prSet presAssocID="{038F187C-1714-49DF-B129-092B322C610E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3304889-E845-4AD0-8832-B840B12D3811}" type="presOf" srcId="{C75EADED-624E-4255-B40F-07FA15DC65BD}" destId="{EC835A1D-694E-4667-8E48-1800EB225823}" srcOrd="0" destOrd="0" presId="urn:microsoft.com/office/officeart/2005/8/layout/vList5"/>
    <dgm:cxn modelId="{959FCBEE-C0B6-4EF4-BA5B-557E326CB49F}" type="presOf" srcId="{F4CD3F4C-A152-4C19-BD83-F17544FEC6BB}" destId="{4D5A1ECA-DDC0-4C03-AE0E-343BA083AFE1}" srcOrd="0" destOrd="0" presId="urn:microsoft.com/office/officeart/2005/8/layout/vList5"/>
    <dgm:cxn modelId="{8B811D13-E202-4DCC-9C2A-4BA4AFF0BF3A}" type="presOf" srcId="{038F187C-1714-49DF-B129-092B322C610E}" destId="{5956DBFF-0B89-4CE9-8A5C-7BD5DB7C76BD}" srcOrd="0" destOrd="0" presId="urn:microsoft.com/office/officeart/2005/8/layout/vList5"/>
    <dgm:cxn modelId="{02A7FD7C-87CF-4904-A855-F098348E57C6}" srcId="{038F187C-1714-49DF-B129-092B322C610E}" destId="{E3F89CAB-E433-4518-A29F-C2BBCE1E3316}" srcOrd="0" destOrd="0" parTransId="{FE2D4F3B-3DFC-49A6-ABFE-6E6FF716F09B}" sibTransId="{7EE9609E-71C3-4E7A-985F-9E8C71DE50A5}"/>
    <dgm:cxn modelId="{F4E6D35A-4DAF-45A2-838B-AE1D78D0809A}" type="presOf" srcId="{D649D4F1-AE42-4152-9591-9788DF209775}" destId="{6D8FB9E8-D014-4ED3-B974-113D2068069C}" srcOrd="0" destOrd="0" presId="urn:microsoft.com/office/officeart/2005/8/layout/vList5"/>
    <dgm:cxn modelId="{1F88E228-7449-48EB-B8F3-7854AD93EABA}" srcId="{84F0BF91-C5AE-482C-AB63-8D613CDE8238}" destId="{C75EADED-624E-4255-B40F-07FA15DC65BD}" srcOrd="0" destOrd="0" parTransId="{11D5100C-DE59-4520-A7FF-B2D11917F1B4}" sibTransId="{952DB728-73FC-4B0E-879B-A44183509745}"/>
    <dgm:cxn modelId="{1E1B558F-0025-43DF-B28F-67340CF3316C}" srcId="{D649D4F1-AE42-4152-9591-9788DF209775}" destId="{038F187C-1714-49DF-B129-092B322C610E}" srcOrd="2" destOrd="0" parTransId="{DF5725CA-5990-4FA7-8FCC-9B968EB80A53}" sibTransId="{3669680E-6922-4C40-98E6-6D146A7EE89F}"/>
    <dgm:cxn modelId="{8D00189F-67A7-4E9A-82B8-1087107497C9}" srcId="{D649D4F1-AE42-4152-9591-9788DF209775}" destId="{2FFBDCD5-9430-4ED1-9102-137A28212B3B}" srcOrd="0" destOrd="0" parTransId="{60A93C62-0815-4948-84C1-7E5EAD4F4FDB}" sibTransId="{1056F76F-32C7-4FDC-9F20-6803D4B830A2}"/>
    <dgm:cxn modelId="{06F8A0FD-2646-44DD-A704-2305C2C9AD2E}" type="presOf" srcId="{2FFBDCD5-9430-4ED1-9102-137A28212B3B}" destId="{1BFCD4B6-6A63-43DE-8840-BCA2C07008B1}" srcOrd="0" destOrd="0" presId="urn:microsoft.com/office/officeart/2005/8/layout/vList5"/>
    <dgm:cxn modelId="{418BFA65-F66F-4E47-9E3B-260B7D331325}" srcId="{2FFBDCD5-9430-4ED1-9102-137A28212B3B}" destId="{F4CD3F4C-A152-4C19-BD83-F17544FEC6BB}" srcOrd="0" destOrd="0" parTransId="{20F957CD-2DCA-4064-9403-8A9A621625FF}" sibTransId="{124B44B6-794F-48E5-AD2E-683DAE78F719}"/>
    <dgm:cxn modelId="{EC33C6AC-2812-4C65-992F-CAA457E04DD2}" srcId="{84F0BF91-C5AE-482C-AB63-8D613CDE8238}" destId="{2B4B0118-4A59-4702-8313-391EAEEFE595}" srcOrd="1" destOrd="0" parTransId="{139C35C1-CF73-4FA4-9413-580185009645}" sibTransId="{C93A533F-061E-4F0A-83D0-81F56BF24FD6}"/>
    <dgm:cxn modelId="{179BAE9D-4423-49B8-B828-B4B91E51495C}" type="presOf" srcId="{E3F89CAB-E433-4518-A29F-C2BBCE1E3316}" destId="{93BDDCDF-4542-4A60-BF35-BE09743C7F55}" srcOrd="0" destOrd="0" presId="urn:microsoft.com/office/officeart/2005/8/layout/vList5"/>
    <dgm:cxn modelId="{D336FDCB-B539-4908-8396-F123DB8B1AD2}" type="presOf" srcId="{84F0BF91-C5AE-482C-AB63-8D613CDE8238}" destId="{4F069A80-5E1F-4EB7-B6FB-E3749ED6D63E}" srcOrd="0" destOrd="0" presId="urn:microsoft.com/office/officeart/2005/8/layout/vList5"/>
    <dgm:cxn modelId="{8C39A7E2-A54A-4C93-AE63-EA06498D6067}" type="presOf" srcId="{2B4B0118-4A59-4702-8313-391EAEEFE595}" destId="{EC835A1D-694E-4667-8E48-1800EB225823}" srcOrd="0" destOrd="1" presId="urn:microsoft.com/office/officeart/2005/8/layout/vList5"/>
    <dgm:cxn modelId="{C70060BD-1167-4C0A-8FC3-6097A0191221}" srcId="{038F187C-1714-49DF-B129-092B322C610E}" destId="{D5B36BA0-FDF5-4860-B57C-67224306EB93}" srcOrd="1" destOrd="0" parTransId="{8D78D6A2-887F-4228-ABEB-0E27EEF2DA21}" sibTransId="{7A582EA7-F03E-4EA2-AAD9-136877748BD2}"/>
    <dgm:cxn modelId="{C0B0C466-BCD5-499C-8A4F-FD581B628F7A}" type="presOf" srcId="{D5B36BA0-FDF5-4860-B57C-67224306EB93}" destId="{93BDDCDF-4542-4A60-BF35-BE09743C7F55}" srcOrd="0" destOrd="1" presId="urn:microsoft.com/office/officeart/2005/8/layout/vList5"/>
    <dgm:cxn modelId="{88B3F223-F2BF-4997-8BEB-61931A024C72}" srcId="{D649D4F1-AE42-4152-9591-9788DF209775}" destId="{84F0BF91-C5AE-482C-AB63-8D613CDE8238}" srcOrd="1" destOrd="0" parTransId="{AE08A0BE-1F36-4BFE-A2A2-8D2537901A1D}" sibTransId="{0D97F321-0A5C-4D4B-8939-FA47CA537008}"/>
    <dgm:cxn modelId="{86BAD5FD-2234-4D72-AB8B-EB2B8EDE0C93}" type="presParOf" srcId="{6D8FB9E8-D014-4ED3-B974-113D2068069C}" destId="{846B7A3F-2B36-41FA-BA90-6973E6793332}" srcOrd="0" destOrd="0" presId="urn:microsoft.com/office/officeart/2005/8/layout/vList5"/>
    <dgm:cxn modelId="{0342973E-03D2-4622-941A-242FCC01A5A1}" type="presParOf" srcId="{846B7A3F-2B36-41FA-BA90-6973E6793332}" destId="{1BFCD4B6-6A63-43DE-8840-BCA2C07008B1}" srcOrd="0" destOrd="0" presId="urn:microsoft.com/office/officeart/2005/8/layout/vList5"/>
    <dgm:cxn modelId="{340FF0C8-1C07-430A-8616-66EFA6088EA6}" type="presParOf" srcId="{846B7A3F-2B36-41FA-BA90-6973E6793332}" destId="{4D5A1ECA-DDC0-4C03-AE0E-343BA083AFE1}" srcOrd="1" destOrd="0" presId="urn:microsoft.com/office/officeart/2005/8/layout/vList5"/>
    <dgm:cxn modelId="{F25A696E-659B-49D8-9359-2FDACEFFB906}" type="presParOf" srcId="{6D8FB9E8-D014-4ED3-B974-113D2068069C}" destId="{B7793ACE-9F5A-4BA4-9DE5-BF573EA1C827}" srcOrd="1" destOrd="0" presId="urn:microsoft.com/office/officeart/2005/8/layout/vList5"/>
    <dgm:cxn modelId="{4F907517-A379-41D7-8DB3-B2C111AB0A67}" type="presParOf" srcId="{6D8FB9E8-D014-4ED3-B974-113D2068069C}" destId="{788B3C75-75AA-48E9-B51C-AD2C4AC388F6}" srcOrd="2" destOrd="0" presId="urn:microsoft.com/office/officeart/2005/8/layout/vList5"/>
    <dgm:cxn modelId="{CB9360F2-6FA1-4793-9372-CB968264E030}" type="presParOf" srcId="{788B3C75-75AA-48E9-B51C-AD2C4AC388F6}" destId="{4F069A80-5E1F-4EB7-B6FB-E3749ED6D63E}" srcOrd="0" destOrd="0" presId="urn:microsoft.com/office/officeart/2005/8/layout/vList5"/>
    <dgm:cxn modelId="{11CE9F81-CA3A-4597-927E-67D3656210A9}" type="presParOf" srcId="{788B3C75-75AA-48E9-B51C-AD2C4AC388F6}" destId="{EC835A1D-694E-4667-8E48-1800EB225823}" srcOrd="1" destOrd="0" presId="urn:microsoft.com/office/officeart/2005/8/layout/vList5"/>
    <dgm:cxn modelId="{7E070851-A8BE-4C35-9838-A9E22FE1B5FF}" type="presParOf" srcId="{6D8FB9E8-D014-4ED3-B974-113D2068069C}" destId="{97082260-3777-473E-8E81-A5AB1AFB6592}" srcOrd="3" destOrd="0" presId="urn:microsoft.com/office/officeart/2005/8/layout/vList5"/>
    <dgm:cxn modelId="{B599FC24-0705-441A-9DEF-2F47B0B6E7A5}" type="presParOf" srcId="{6D8FB9E8-D014-4ED3-B974-113D2068069C}" destId="{772AC1EB-805D-4510-8081-6700B77C8D51}" srcOrd="4" destOrd="0" presId="urn:microsoft.com/office/officeart/2005/8/layout/vList5"/>
    <dgm:cxn modelId="{AC334C76-B249-43BA-9AC3-34634283A74D}" type="presParOf" srcId="{772AC1EB-805D-4510-8081-6700B77C8D51}" destId="{5956DBFF-0B89-4CE9-8A5C-7BD5DB7C76BD}" srcOrd="0" destOrd="0" presId="urn:microsoft.com/office/officeart/2005/8/layout/vList5"/>
    <dgm:cxn modelId="{481180AD-76F7-4323-A7E3-5A5045E039A3}" type="presParOf" srcId="{772AC1EB-805D-4510-8081-6700B77C8D51}" destId="{93BDDCDF-4542-4A60-BF35-BE09743C7F5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649D4F1-AE42-4152-9591-9788DF209775}" type="doc">
      <dgm:prSet loTypeId="urn:microsoft.com/office/officeart/2005/8/layout/vList5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2FFBDCD5-9430-4ED1-9102-137A28212B3B}">
      <dgm:prSet phldrT="[Text]"/>
      <dgm:spPr/>
      <dgm:t>
        <a:bodyPr/>
        <a:lstStyle/>
        <a:p>
          <a:r>
            <a:rPr lang="en-GB" dirty="0" smtClean="0"/>
            <a:t>Infrastructure investment </a:t>
          </a:r>
          <a:endParaRPr lang="en-GB" dirty="0"/>
        </a:p>
      </dgm:t>
    </dgm:pt>
    <dgm:pt modelId="{60A93C62-0815-4948-84C1-7E5EAD4F4FDB}" type="parTrans" cxnId="{8D00189F-67A7-4E9A-82B8-1087107497C9}">
      <dgm:prSet/>
      <dgm:spPr/>
      <dgm:t>
        <a:bodyPr/>
        <a:lstStyle/>
        <a:p>
          <a:endParaRPr lang="en-GB"/>
        </a:p>
      </dgm:t>
    </dgm:pt>
    <dgm:pt modelId="{1056F76F-32C7-4FDC-9F20-6803D4B830A2}" type="sibTrans" cxnId="{8D00189F-67A7-4E9A-82B8-1087107497C9}">
      <dgm:prSet/>
      <dgm:spPr/>
      <dgm:t>
        <a:bodyPr/>
        <a:lstStyle/>
        <a:p>
          <a:endParaRPr lang="en-GB"/>
        </a:p>
      </dgm:t>
    </dgm:pt>
    <dgm:pt modelId="{F4CD3F4C-A152-4C19-BD83-F17544FEC6BB}">
      <dgm:prSet phldrT="[Text]"/>
      <dgm:spPr/>
      <dgm:t>
        <a:bodyPr/>
        <a:lstStyle/>
        <a:p>
          <a:r>
            <a:rPr lang="en-GB" b="0" dirty="0" smtClean="0"/>
            <a:t>Solvency 2 calibrations for infrastructure &amp; ELTIFs</a:t>
          </a:r>
          <a:endParaRPr lang="en-GB" b="0" dirty="0"/>
        </a:p>
      </dgm:t>
    </dgm:pt>
    <dgm:pt modelId="{20F957CD-2DCA-4064-9403-8A9A621625FF}" type="parTrans" cxnId="{418BFA65-F66F-4E47-9E3B-260B7D331325}">
      <dgm:prSet/>
      <dgm:spPr/>
      <dgm:t>
        <a:bodyPr/>
        <a:lstStyle/>
        <a:p>
          <a:endParaRPr lang="en-GB"/>
        </a:p>
      </dgm:t>
    </dgm:pt>
    <dgm:pt modelId="{124B44B6-794F-48E5-AD2E-683DAE78F719}" type="sibTrans" cxnId="{418BFA65-F66F-4E47-9E3B-260B7D331325}">
      <dgm:prSet/>
      <dgm:spPr/>
      <dgm:t>
        <a:bodyPr/>
        <a:lstStyle/>
        <a:p>
          <a:endParaRPr lang="en-GB"/>
        </a:p>
      </dgm:t>
    </dgm:pt>
    <dgm:pt modelId="{84F0BF91-C5AE-482C-AB63-8D613CDE8238}">
      <dgm:prSet phldrT="[Text]"/>
      <dgm:spPr/>
      <dgm:t>
        <a:bodyPr/>
        <a:lstStyle/>
        <a:p>
          <a:r>
            <a:rPr lang="en-GB" dirty="0" smtClean="0"/>
            <a:t>Sustainable investment </a:t>
          </a:r>
          <a:endParaRPr lang="en-GB" dirty="0"/>
        </a:p>
      </dgm:t>
    </dgm:pt>
    <dgm:pt modelId="{AE08A0BE-1F36-4BFE-A2A2-8D2537901A1D}" type="parTrans" cxnId="{88B3F223-F2BF-4997-8BEB-61931A024C72}">
      <dgm:prSet/>
      <dgm:spPr/>
      <dgm:t>
        <a:bodyPr/>
        <a:lstStyle/>
        <a:p>
          <a:endParaRPr lang="en-GB"/>
        </a:p>
      </dgm:t>
    </dgm:pt>
    <dgm:pt modelId="{0D97F321-0A5C-4D4B-8939-FA47CA537008}" type="sibTrans" cxnId="{88B3F223-F2BF-4997-8BEB-61931A024C72}">
      <dgm:prSet/>
      <dgm:spPr/>
      <dgm:t>
        <a:bodyPr/>
        <a:lstStyle/>
        <a:p>
          <a:endParaRPr lang="en-GB"/>
        </a:p>
      </dgm:t>
    </dgm:pt>
    <dgm:pt modelId="{C75EADED-624E-4255-B40F-07FA15DC65BD}">
      <dgm:prSet phldrT="[Text]"/>
      <dgm:spPr/>
      <dgm:t>
        <a:bodyPr/>
        <a:lstStyle/>
        <a:p>
          <a:r>
            <a:rPr lang="en-GB" dirty="0" smtClean="0"/>
            <a:t>Explore link between finance and sustainability, notably by monitoring developments on green bonds</a:t>
          </a:r>
          <a:endParaRPr lang="en-GB" dirty="0"/>
        </a:p>
      </dgm:t>
    </dgm:pt>
    <dgm:pt modelId="{11D5100C-DE59-4520-A7FF-B2D11917F1B4}" type="parTrans" cxnId="{1F88E228-7449-48EB-B8F3-7854AD93EABA}">
      <dgm:prSet/>
      <dgm:spPr/>
      <dgm:t>
        <a:bodyPr/>
        <a:lstStyle/>
        <a:p>
          <a:endParaRPr lang="en-GB"/>
        </a:p>
      </dgm:t>
    </dgm:pt>
    <dgm:pt modelId="{952DB728-73FC-4B0E-879B-A44183509745}" type="sibTrans" cxnId="{1F88E228-7449-48EB-B8F3-7854AD93EABA}">
      <dgm:prSet/>
      <dgm:spPr/>
      <dgm:t>
        <a:bodyPr/>
        <a:lstStyle/>
        <a:p>
          <a:endParaRPr lang="en-GB"/>
        </a:p>
      </dgm:t>
    </dgm:pt>
    <dgm:pt modelId="{AF915E99-6F05-4682-B462-A2EECBE03C48}">
      <dgm:prSet phldrT="[Text]"/>
      <dgm:spPr/>
      <dgm:t>
        <a:bodyPr/>
        <a:lstStyle/>
        <a:p>
          <a:r>
            <a:rPr lang="en-GB" dirty="0" smtClean="0"/>
            <a:t>CRR review ongoing to provide evidence-base for further work;</a:t>
          </a:r>
          <a:endParaRPr lang="en-GB" dirty="0"/>
        </a:p>
      </dgm:t>
    </dgm:pt>
    <dgm:pt modelId="{FD08AE8A-BB4C-4634-B4AD-0FA72D402DA1}" type="parTrans" cxnId="{A72DB5D4-E997-4071-BC79-42CAA1381EF7}">
      <dgm:prSet/>
      <dgm:spPr/>
      <dgm:t>
        <a:bodyPr/>
        <a:lstStyle/>
        <a:p>
          <a:endParaRPr lang="en-GB"/>
        </a:p>
      </dgm:t>
    </dgm:pt>
    <dgm:pt modelId="{696922DC-0095-44F2-873E-0808F9272ABB}" type="sibTrans" cxnId="{A72DB5D4-E997-4071-BC79-42CAA1381EF7}">
      <dgm:prSet/>
      <dgm:spPr/>
      <dgm:t>
        <a:bodyPr/>
        <a:lstStyle/>
        <a:p>
          <a:endParaRPr lang="en-GB"/>
        </a:p>
      </dgm:t>
    </dgm:pt>
    <dgm:pt modelId="{6645F60C-AF5F-4507-96D3-56A5DDC48C23}">
      <dgm:prSet phldrT="[Text]"/>
      <dgm:spPr/>
      <dgm:t>
        <a:bodyPr/>
        <a:lstStyle/>
        <a:p>
          <a:r>
            <a:rPr lang="en-GB" dirty="0" smtClean="0"/>
            <a:t>Regulation supportive of investment </a:t>
          </a:r>
          <a:endParaRPr lang="en-GB" dirty="0"/>
        </a:p>
      </dgm:t>
    </dgm:pt>
    <dgm:pt modelId="{BC39B2F4-65FC-4181-8DAE-08C4E9868874}" type="parTrans" cxnId="{BDB67A6F-85D1-43C3-B23B-90557BB5EC00}">
      <dgm:prSet/>
      <dgm:spPr/>
      <dgm:t>
        <a:bodyPr/>
        <a:lstStyle/>
        <a:p>
          <a:endParaRPr lang="en-GB"/>
        </a:p>
      </dgm:t>
    </dgm:pt>
    <dgm:pt modelId="{FECFA423-D3CA-4097-8230-9AF640F559C7}" type="sibTrans" cxnId="{BDB67A6F-85D1-43C3-B23B-90557BB5EC00}">
      <dgm:prSet/>
      <dgm:spPr/>
      <dgm:t>
        <a:bodyPr/>
        <a:lstStyle/>
        <a:p>
          <a:endParaRPr lang="en-GB"/>
        </a:p>
      </dgm:t>
    </dgm:pt>
    <dgm:pt modelId="{8941AC8C-BE80-4BA3-8C0D-4510452A7BB4}">
      <dgm:prSet phldrT="[Text]"/>
      <dgm:spPr/>
      <dgm:t>
        <a:bodyPr/>
        <a:lstStyle/>
        <a:p>
          <a:r>
            <a:rPr lang="en-GB" dirty="0" smtClean="0"/>
            <a:t>Call for Evidence on cumulative impact of financial legislation.</a:t>
          </a:r>
          <a:endParaRPr lang="en-GB" dirty="0"/>
        </a:p>
      </dgm:t>
    </dgm:pt>
    <dgm:pt modelId="{3EC409B8-5ECE-4D77-B225-9452A37ABBBE}" type="parTrans" cxnId="{32D5E318-56B0-4E7F-A829-4C6263D5501D}">
      <dgm:prSet/>
      <dgm:spPr/>
      <dgm:t>
        <a:bodyPr/>
        <a:lstStyle/>
        <a:p>
          <a:endParaRPr lang="en-GB"/>
        </a:p>
      </dgm:t>
    </dgm:pt>
    <dgm:pt modelId="{5B677EA2-95CB-43E8-AC11-678A2B9C9A46}" type="sibTrans" cxnId="{32D5E318-56B0-4E7F-A829-4C6263D5501D}">
      <dgm:prSet/>
      <dgm:spPr/>
      <dgm:t>
        <a:bodyPr/>
        <a:lstStyle/>
        <a:p>
          <a:endParaRPr lang="en-GB"/>
        </a:p>
      </dgm:t>
    </dgm:pt>
    <dgm:pt modelId="{4632B6D8-5FB3-4AFD-A6A4-28CF4D3918E5}">
      <dgm:prSet phldrT="[Text]"/>
      <dgm:spPr/>
      <dgm:t>
        <a:bodyPr/>
        <a:lstStyle/>
        <a:p>
          <a:r>
            <a:rPr lang="en-GB" dirty="0" smtClean="0"/>
            <a:t>EU legislation to strike the right balance between risk &amp; growth; </a:t>
          </a:r>
          <a:endParaRPr lang="en-GB" dirty="0"/>
        </a:p>
      </dgm:t>
    </dgm:pt>
    <dgm:pt modelId="{E20FB46B-BEF7-4FFA-9194-0CF4A19C6775}" type="parTrans" cxnId="{C85E5863-41C1-4746-8136-D37586A167BA}">
      <dgm:prSet/>
      <dgm:spPr/>
      <dgm:t>
        <a:bodyPr/>
        <a:lstStyle/>
        <a:p>
          <a:endParaRPr lang="en-GB"/>
        </a:p>
      </dgm:t>
    </dgm:pt>
    <dgm:pt modelId="{8B1295C9-3303-4894-96D0-3089A5F77457}" type="sibTrans" cxnId="{C85E5863-41C1-4746-8136-D37586A167BA}">
      <dgm:prSet/>
      <dgm:spPr/>
      <dgm:t>
        <a:bodyPr/>
        <a:lstStyle/>
        <a:p>
          <a:endParaRPr lang="en-GB"/>
        </a:p>
      </dgm:t>
    </dgm:pt>
    <dgm:pt modelId="{6D8FB9E8-D014-4ED3-B974-113D2068069C}" type="pres">
      <dgm:prSet presAssocID="{D649D4F1-AE42-4152-9591-9788DF20977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46B7A3F-2B36-41FA-BA90-6973E6793332}" type="pres">
      <dgm:prSet presAssocID="{2FFBDCD5-9430-4ED1-9102-137A28212B3B}" presName="linNode" presStyleCnt="0"/>
      <dgm:spPr/>
    </dgm:pt>
    <dgm:pt modelId="{1BFCD4B6-6A63-43DE-8840-BCA2C07008B1}" type="pres">
      <dgm:prSet presAssocID="{2FFBDCD5-9430-4ED1-9102-137A28212B3B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D5A1ECA-DDC0-4C03-AE0E-343BA083AFE1}" type="pres">
      <dgm:prSet presAssocID="{2FFBDCD5-9430-4ED1-9102-137A28212B3B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7793ACE-9F5A-4BA4-9DE5-BF573EA1C827}" type="pres">
      <dgm:prSet presAssocID="{1056F76F-32C7-4FDC-9F20-6803D4B830A2}" presName="sp" presStyleCnt="0"/>
      <dgm:spPr/>
    </dgm:pt>
    <dgm:pt modelId="{788B3C75-75AA-48E9-B51C-AD2C4AC388F6}" type="pres">
      <dgm:prSet presAssocID="{84F0BF91-C5AE-482C-AB63-8D613CDE8238}" presName="linNode" presStyleCnt="0"/>
      <dgm:spPr/>
    </dgm:pt>
    <dgm:pt modelId="{4F069A80-5E1F-4EB7-B6FB-E3749ED6D63E}" type="pres">
      <dgm:prSet presAssocID="{84F0BF91-C5AE-482C-AB63-8D613CDE8238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C835A1D-694E-4667-8E48-1800EB225823}" type="pres">
      <dgm:prSet presAssocID="{84F0BF91-C5AE-482C-AB63-8D613CDE8238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5F79CF2-305E-4AC7-AF39-ED15A94F2BE5}" type="pres">
      <dgm:prSet presAssocID="{0D97F321-0A5C-4D4B-8939-FA47CA537008}" presName="sp" presStyleCnt="0"/>
      <dgm:spPr/>
    </dgm:pt>
    <dgm:pt modelId="{BA2C2D0D-C1EF-4D7A-AD93-934DEE77C56B}" type="pres">
      <dgm:prSet presAssocID="{6645F60C-AF5F-4507-96D3-56A5DDC48C23}" presName="linNode" presStyleCnt="0"/>
      <dgm:spPr/>
    </dgm:pt>
    <dgm:pt modelId="{E7104C13-4F69-4529-BA66-BA3CC141A152}" type="pres">
      <dgm:prSet presAssocID="{6645F60C-AF5F-4507-96D3-56A5DDC48C23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0CA16CB-547F-4AEB-9AAD-29D978893561}" type="pres">
      <dgm:prSet presAssocID="{6645F60C-AF5F-4507-96D3-56A5DDC48C23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2DAC80B-A6F3-470C-8540-C59F62DEA783}" type="presOf" srcId="{2FFBDCD5-9430-4ED1-9102-137A28212B3B}" destId="{1BFCD4B6-6A63-43DE-8840-BCA2C07008B1}" srcOrd="0" destOrd="0" presId="urn:microsoft.com/office/officeart/2005/8/layout/vList5"/>
    <dgm:cxn modelId="{C2708889-B4ED-4836-A5ED-FA3B074DFF01}" type="presOf" srcId="{6645F60C-AF5F-4507-96D3-56A5DDC48C23}" destId="{E7104C13-4F69-4529-BA66-BA3CC141A152}" srcOrd="0" destOrd="0" presId="urn:microsoft.com/office/officeart/2005/8/layout/vList5"/>
    <dgm:cxn modelId="{5711A20F-EC81-43C9-89B3-3F6190D4246D}" type="presOf" srcId="{8941AC8C-BE80-4BA3-8C0D-4510452A7BB4}" destId="{40CA16CB-547F-4AEB-9AAD-29D978893561}" srcOrd="0" destOrd="1" presId="urn:microsoft.com/office/officeart/2005/8/layout/vList5"/>
    <dgm:cxn modelId="{6DA9291D-04CB-4CCD-9984-2705D1C69DB4}" type="presOf" srcId="{4632B6D8-5FB3-4AFD-A6A4-28CF4D3918E5}" destId="{40CA16CB-547F-4AEB-9AAD-29D978893561}" srcOrd="0" destOrd="0" presId="urn:microsoft.com/office/officeart/2005/8/layout/vList5"/>
    <dgm:cxn modelId="{E715331B-B50C-4CFE-823B-436C13D92944}" type="presOf" srcId="{C75EADED-624E-4255-B40F-07FA15DC65BD}" destId="{EC835A1D-694E-4667-8E48-1800EB225823}" srcOrd="0" destOrd="0" presId="urn:microsoft.com/office/officeart/2005/8/layout/vList5"/>
    <dgm:cxn modelId="{741BB4A0-CC0A-4B07-8F48-06EA74745A17}" type="presOf" srcId="{D649D4F1-AE42-4152-9591-9788DF209775}" destId="{6D8FB9E8-D014-4ED3-B974-113D2068069C}" srcOrd="0" destOrd="0" presId="urn:microsoft.com/office/officeart/2005/8/layout/vList5"/>
    <dgm:cxn modelId="{1F88E228-7449-48EB-B8F3-7854AD93EABA}" srcId="{84F0BF91-C5AE-482C-AB63-8D613CDE8238}" destId="{C75EADED-624E-4255-B40F-07FA15DC65BD}" srcOrd="0" destOrd="0" parTransId="{11D5100C-DE59-4520-A7FF-B2D11917F1B4}" sibTransId="{952DB728-73FC-4B0E-879B-A44183509745}"/>
    <dgm:cxn modelId="{8D00189F-67A7-4E9A-82B8-1087107497C9}" srcId="{D649D4F1-AE42-4152-9591-9788DF209775}" destId="{2FFBDCD5-9430-4ED1-9102-137A28212B3B}" srcOrd="0" destOrd="0" parTransId="{60A93C62-0815-4948-84C1-7E5EAD4F4FDB}" sibTransId="{1056F76F-32C7-4FDC-9F20-6803D4B830A2}"/>
    <dgm:cxn modelId="{CB45FE42-5E4A-41FE-8997-234DBEDE7331}" type="presOf" srcId="{84F0BF91-C5AE-482C-AB63-8D613CDE8238}" destId="{4F069A80-5E1F-4EB7-B6FB-E3749ED6D63E}" srcOrd="0" destOrd="0" presId="urn:microsoft.com/office/officeart/2005/8/layout/vList5"/>
    <dgm:cxn modelId="{32D5E318-56B0-4E7F-A829-4C6263D5501D}" srcId="{6645F60C-AF5F-4507-96D3-56A5DDC48C23}" destId="{8941AC8C-BE80-4BA3-8C0D-4510452A7BB4}" srcOrd="1" destOrd="0" parTransId="{3EC409B8-5ECE-4D77-B225-9452A37ABBBE}" sibTransId="{5B677EA2-95CB-43E8-AC11-678A2B9C9A46}"/>
    <dgm:cxn modelId="{2C7E66A0-26BF-4A6D-92D0-3B291B5D3708}" type="presOf" srcId="{F4CD3F4C-A152-4C19-BD83-F17544FEC6BB}" destId="{4D5A1ECA-DDC0-4C03-AE0E-343BA083AFE1}" srcOrd="0" destOrd="0" presId="urn:microsoft.com/office/officeart/2005/8/layout/vList5"/>
    <dgm:cxn modelId="{418BFA65-F66F-4E47-9E3B-260B7D331325}" srcId="{2FFBDCD5-9430-4ED1-9102-137A28212B3B}" destId="{F4CD3F4C-A152-4C19-BD83-F17544FEC6BB}" srcOrd="0" destOrd="0" parTransId="{20F957CD-2DCA-4064-9403-8A9A621625FF}" sibTransId="{124B44B6-794F-48E5-AD2E-683DAE78F719}"/>
    <dgm:cxn modelId="{A72DB5D4-E997-4071-BC79-42CAA1381EF7}" srcId="{2FFBDCD5-9430-4ED1-9102-137A28212B3B}" destId="{AF915E99-6F05-4682-B462-A2EECBE03C48}" srcOrd="1" destOrd="0" parTransId="{FD08AE8A-BB4C-4634-B4AD-0FA72D402DA1}" sibTransId="{696922DC-0095-44F2-873E-0808F9272ABB}"/>
    <dgm:cxn modelId="{BDB67A6F-85D1-43C3-B23B-90557BB5EC00}" srcId="{D649D4F1-AE42-4152-9591-9788DF209775}" destId="{6645F60C-AF5F-4507-96D3-56A5DDC48C23}" srcOrd="2" destOrd="0" parTransId="{BC39B2F4-65FC-4181-8DAE-08C4E9868874}" sibTransId="{FECFA423-D3CA-4097-8230-9AF640F559C7}"/>
    <dgm:cxn modelId="{C85E5863-41C1-4746-8136-D37586A167BA}" srcId="{6645F60C-AF5F-4507-96D3-56A5DDC48C23}" destId="{4632B6D8-5FB3-4AFD-A6A4-28CF4D3918E5}" srcOrd="0" destOrd="0" parTransId="{E20FB46B-BEF7-4FFA-9194-0CF4A19C6775}" sibTransId="{8B1295C9-3303-4894-96D0-3089A5F77457}"/>
    <dgm:cxn modelId="{A57512C1-DC85-4661-B77E-9D3C4727C983}" type="presOf" srcId="{AF915E99-6F05-4682-B462-A2EECBE03C48}" destId="{4D5A1ECA-DDC0-4C03-AE0E-343BA083AFE1}" srcOrd="0" destOrd="1" presId="urn:microsoft.com/office/officeart/2005/8/layout/vList5"/>
    <dgm:cxn modelId="{88B3F223-F2BF-4997-8BEB-61931A024C72}" srcId="{D649D4F1-AE42-4152-9591-9788DF209775}" destId="{84F0BF91-C5AE-482C-AB63-8D613CDE8238}" srcOrd="1" destOrd="0" parTransId="{AE08A0BE-1F36-4BFE-A2A2-8D2537901A1D}" sibTransId="{0D97F321-0A5C-4D4B-8939-FA47CA537008}"/>
    <dgm:cxn modelId="{6F8356BF-66E2-4A45-A901-2C4B55B769A5}" type="presParOf" srcId="{6D8FB9E8-D014-4ED3-B974-113D2068069C}" destId="{846B7A3F-2B36-41FA-BA90-6973E6793332}" srcOrd="0" destOrd="0" presId="urn:microsoft.com/office/officeart/2005/8/layout/vList5"/>
    <dgm:cxn modelId="{67BCDBBC-8595-4805-A651-3380A372E737}" type="presParOf" srcId="{846B7A3F-2B36-41FA-BA90-6973E6793332}" destId="{1BFCD4B6-6A63-43DE-8840-BCA2C07008B1}" srcOrd="0" destOrd="0" presId="urn:microsoft.com/office/officeart/2005/8/layout/vList5"/>
    <dgm:cxn modelId="{689A05CC-8BBE-4511-81BC-DC633C8CE36A}" type="presParOf" srcId="{846B7A3F-2B36-41FA-BA90-6973E6793332}" destId="{4D5A1ECA-DDC0-4C03-AE0E-343BA083AFE1}" srcOrd="1" destOrd="0" presId="urn:microsoft.com/office/officeart/2005/8/layout/vList5"/>
    <dgm:cxn modelId="{B335DDE0-217A-401F-AA23-336DEC9562F2}" type="presParOf" srcId="{6D8FB9E8-D014-4ED3-B974-113D2068069C}" destId="{B7793ACE-9F5A-4BA4-9DE5-BF573EA1C827}" srcOrd="1" destOrd="0" presId="urn:microsoft.com/office/officeart/2005/8/layout/vList5"/>
    <dgm:cxn modelId="{AFA5C6FC-2A68-41EF-B926-5898A552305F}" type="presParOf" srcId="{6D8FB9E8-D014-4ED3-B974-113D2068069C}" destId="{788B3C75-75AA-48E9-B51C-AD2C4AC388F6}" srcOrd="2" destOrd="0" presId="urn:microsoft.com/office/officeart/2005/8/layout/vList5"/>
    <dgm:cxn modelId="{88DA6F40-A07D-4370-9642-18BFB18E52BA}" type="presParOf" srcId="{788B3C75-75AA-48E9-B51C-AD2C4AC388F6}" destId="{4F069A80-5E1F-4EB7-B6FB-E3749ED6D63E}" srcOrd="0" destOrd="0" presId="urn:microsoft.com/office/officeart/2005/8/layout/vList5"/>
    <dgm:cxn modelId="{B7428B54-ED9B-4C3B-A2A4-1D2711C990E4}" type="presParOf" srcId="{788B3C75-75AA-48E9-B51C-AD2C4AC388F6}" destId="{EC835A1D-694E-4667-8E48-1800EB225823}" srcOrd="1" destOrd="0" presId="urn:microsoft.com/office/officeart/2005/8/layout/vList5"/>
    <dgm:cxn modelId="{18EC21B7-7D92-41DE-92A8-756A2B305082}" type="presParOf" srcId="{6D8FB9E8-D014-4ED3-B974-113D2068069C}" destId="{35F79CF2-305E-4AC7-AF39-ED15A94F2BE5}" srcOrd="3" destOrd="0" presId="urn:microsoft.com/office/officeart/2005/8/layout/vList5"/>
    <dgm:cxn modelId="{8E2955DD-7404-4C67-ADF8-EDE2227CAE87}" type="presParOf" srcId="{6D8FB9E8-D014-4ED3-B974-113D2068069C}" destId="{BA2C2D0D-C1EF-4D7A-AD93-934DEE77C56B}" srcOrd="4" destOrd="0" presId="urn:microsoft.com/office/officeart/2005/8/layout/vList5"/>
    <dgm:cxn modelId="{0716014A-E2CB-4568-8D3C-88D138B1FEA6}" type="presParOf" srcId="{BA2C2D0D-C1EF-4D7A-AD93-934DEE77C56B}" destId="{E7104C13-4F69-4529-BA66-BA3CC141A152}" srcOrd="0" destOrd="0" presId="urn:microsoft.com/office/officeart/2005/8/layout/vList5"/>
    <dgm:cxn modelId="{01593D21-2295-43CC-9876-F437A92D2C06}" type="presParOf" srcId="{BA2C2D0D-C1EF-4D7A-AD93-934DEE77C56B}" destId="{40CA16CB-547F-4AEB-9AAD-29D97889356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649D4F1-AE42-4152-9591-9788DF209775}" type="doc">
      <dgm:prSet loTypeId="urn:microsoft.com/office/officeart/2005/8/layout/vList5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2FFBDCD5-9430-4ED1-9102-137A28212B3B}">
      <dgm:prSet phldrT="[Text]"/>
      <dgm:spPr/>
      <dgm:t>
        <a:bodyPr/>
        <a:lstStyle/>
        <a:p>
          <a:r>
            <a:rPr lang="en-GB" dirty="0" smtClean="0"/>
            <a:t>Securitisation</a:t>
          </a:r>
          <a:endParaRPr lang="en-GB" dirty="0"/>
        </a:p>
      </dgm:t>
    </dgm:pt>
    <dgm:pt modelId="{60A93C62-0815-4948-84C1-7E5EAD4F4FDB}" type="parTrans" cxnId="{8D00189F-67A7-4E9A-82B8-1087107497C9}">
      <dgm:prSet/>
      <dgm:spPr/>
      <dgm:t>
        <a:bodyPr/>
        <a:lstStyle/>
        <a:p>
          <a:endParaRPr lang="en-GB"/>
        </a:p>
      </dgm:t>
    </dgm:pt>
    <dgm:pt modelId="{1056F76F-32C7-4FDC-9F20-6803D4B830A2}" type="sibTrans" cxnId="{8D00189F-67A7-4E9A-82B8-1087107497C9}">
      <dgm:prSet/>
      <dgm:spPr/>
      <dgm:t>
        <a:bodyPr/>
        <a:lstStyle/>
        <a:p>
          <a:endParaRPr lang="en-GB"/>
        </a:p>
      </dgm:t>
    </dgm:pt>
    <dgm:pt modelId="{F4CD3F4C-A152-4C19-BD83-F17544FEC6BB}">
      <dgm:prSet phldrT="[Text]"/>
      <dgm:spPr/>
      <dgm:t>
        <a:bodyPr/>
        <a:lstStyle/>
        <a:p>
          <a:r>
            <a:rPr lang="en-GB" b="0" dirty="0" smtClean="0"/>
            <a:t>STS proposal on 30 September</a:t>
          </a:r>
          <a:endParaRPr lang="en-GB" b="0" dirty="0"/>
        </a:p>
      </dgm:t>
    </dgm:pt>
    <dgm:pt modelId="{20F957CD-2DCA-4064-9403-8A9A621625FF}" type="parTrans" cxnId="{418BFA65-F66F-4E47-9E3B-260B7D331325}">
      <dgm:prSet/>
      <dgm:spPr/>
      <dgm:t>
        <a:bodyPr/>
        <a:lstStyle/>
        <a:p>
          <a:endParaRPr lang="en-GB"/>
        </a:p>
      </dgm:t>
    </dgm:pt>
    <dgm:pt modelId="{124B44B6-794F-48E5-AD2E-683DAE78F719}" type="sibTrans" cxnId="{418BFA65-F66F-4E47-9E3B-260B7D331325}">
      <dgm:prSet/>
      <dgm:spPr/>
      <dgm:t>
        <a:bodyPr/>
        <a:lstStyle/>
        <a:p>
          <a:endParaRPr lang="en-GB"/>
        </a:p>
      </dgm:t>
    </dgm:pt>
    <dgm:pt modelId="{84F0BF91-C5AE-482C-AB63-8D613CDE8238}">
      <dgm:prSet phldrT="[Text]"/>
      <dgm:spPr/>
      <dgm:t>
        <a:bodyPr/>
        <a:lstStyle/>
        <a:p>
          <a:r>
            <a:rPr lang="en-GB" dirty="0" smtClean="0"/>
            <a:t>Covered bonds</a:t>
          </a:r>
          <a:endParaRPr lang="en-GB" dirty="0"/>
        </a:p>
      </dgm:t>
    </dgm:pt>
    <dgm:pt modelId="{AE08A0BE-1F36-4BFE-A2A2-8D2537901A1D}" type="parTrans" cxnId="{88B3F223-F2BF-4997-8BEB-61931A024C72}">
      <dgm:prSet/>
      <dgm:spPr/>
      <dgm:t>
        <a:bodyPr/>
        <a:lstStyle/>
        <a:p>
          <a:endParaRPr lang="en-GB"/>
        </a:p>
      </dgm:t>
    </dgm:pt>
    <dgm:pt modelId="{0D97F321-0A5C-4D4B-8939-FA47CA537008}" type="sibTrans" cxnId="{88B3F223-F2BF-4997-8BEB-61931A024C72}">
      <dgm:prSet/>
      <dgm:spPr/>
      <dgm:t>
        <a:bodyPr/>
        <a:lstStyle/>
        <a:p>
          <a:endParaRPr lang="en-GB"/>
        </a:p>
      </dgm:t>
    </dgm:pt>
    <dgm:pt modelId="{C75EADED-624E-4255-B40F-07FA15DC65BD}">
      <dgm:prSet phldrT="[Text]"/>
      <dgm:spPr/>
      <dgm:t>
        <a:bodyPr/>
        <a:lstStyle/>
        <a:p>
          <a:r>
            <a:rPr lang="en-GB" b="0" dirty="0" smtClean="0"/>
            <a:t>Consultation</a:t>
          </a:r>
          <a:endParaRPr lang="en-GB" b="0" dirty="0"/>
        </a:p>
      </dgm:t>
    </dgm:pt>
    <dgm:pt modelId="{11D5100C-DE59-4520-A7FF-B2D11917F1B4}" type="parTrans" cxnId="{1F88E228-7449-48EB-B8F3-7854AD93EABA}">
      <dgm:prSet/>
      <dgm:spPr/>
      <dgm:t>
        <a:bodyPr/>
        <a:lstStyle/>
        <a:p>
          <a:endParaRPr lang="en-GB"/>
        </a:p>
      </dgm:t>
    </dgm:pt>
    <dgm:pt modelId="{952DB728-73FC-4B0E-879B-A44183509745}" type="sibTrans" cxnId="{1F88E228-7449-48EB-B8F3-7854AD93EABA}">
      <dgm:prSet/>
      <dgm:spPr/>
      <dgm:t>
        <a:bodyPr/>
        <a:lstStyle/>
        <a:p>
          <a:endParaRPr lang="en-GB"/>
        </a:p>
      </dgm:t>
    </dgm:pt>
    <dgm:pt modelId="{038F187C-1714-49DF-B129-092B322C610E}">
      <dgm:prSet phldrT="[Text]"/>
      <dgm:spPr/>
      <dgm:t>
        <a:bodyPr/>
        <a:lstStyle/>
        <a:p>
          <a:r>
            <a:rPr lang="en-GB" dirty="0" smtClean="0"/>
            <a:t>Local finance networks</a:t>
          </a:r>
          <a:endParaRPr lang="en-GB" dirty="0"/>
        </a:p>
      </dgm:t>
    </dgm:pt>
    <dgm:pt modelId="{DF5725CA-5990-4FA7-8FCC-9B968EB80A53}" type="parTrans" cxnId="{1E1B558F-0025-43DF-B28F-67340CF3316C}">
      <dgm:prSet/>
      <dgm:spPr/>
      <dgm:t>
        <a:bodyPr/>
        <a:lstStyle/>
        <a:p>
          <a:endParaRPr lang="en-GB"/>
        </a:p>
      </dgm:t>
    </dgm:pt>
    <dgm:pt modelId="{3669680E-6922-4C40-98E6-6D146A7EE89F}" type="sibTrans" cxnId="{1E1B558F-0025-43DF-B28F-67340CF3316C}">
      <dgm:prSet/>
      <dgm:spPr/>
      <dgm:t>
        <a:bodyPr/>
        <a:lstStyle/>
        <a:p>
          <a:endParaRPr lang="en-GB"/>
        </a:p>
      </dgm:t>
    </dgm:pt>
    <dgm:pt modelId="{E3F89CAB-E433-4518-A29F-C2BBCE1E3316}">
      <dgm:prSet phldrT="[Text]"/>
      <dgm:spPr/>
      <dgm:t>
        <a:bodyPr/>
        <a:lstStyle/>
        <a:p>
          <a:r>
            <a:rPr lang="en-GB" dirty="0" smtClean="0"/>
            <a:t>Alleviate regulatory burden for credit unions</a:t>
          </a:r>
          <a:endParaRPr lang="en-GB" dirty="0"/>
        </a:p>
      </dgm:t>
    </dgm:pt>
    <dgm:pt modelId="{FE2D4F3B-3DFC-49A6-ABFE-6E6FF716F09B}" type="parTrans" cxnId="{02A7FD7C-87CF-4904-A855-F098348E57C6}">
      <dgm:prSet/>
      <dgm:spPr/>
      <dgm:t>
        <a:bodyPr/>
        <a:lstStyle/>
        <a:p>
          <a:endParaRPr lang="en-GB"/>
        </a:p>
      </dgm:t>
    </dgm:pt>
    <dgm:pt modelId="{7EE9609E-71C3-4E7A-985F-9E8C71DE50A5}" type="sibTrans" cxnId="{02A7FD7C-87CF-4904-A855-F098348E57C6}">
      <dgm:prSet/>
      <dgm:spPr/>
      <dgm:t>
        <a:bodyPr/>
        <a:lstStyle/>
        <a:p>
          <a:endParaRPr lang="en-GB"/>
        </a:p>
      </dgm:t>
    </dgm:pt>
    <dgm:pt modelId="{04E405D4-E46C-4664-B465-F3C3364FDF99}">
      <dgm:prSet phldrT="[Text]"/>
      <dgm:spPr/>
      <dgm:t>
        <a:bodyPr/>
        <a:lstStyle/>
        <a:p>
          <a:r>
            <a:rPr lang="en-GB" b="0" dirty="0" smtClean="0"/>
            <a:t>Review CRR and Solvency 2 calibrations </a:t>
          </a:r>
          <a:endParaRPr lang="en-GB" b="0" dirty="0"/>
        </a:p>
      </dgm:t>
    </dgm:pt>
    <dgm:pt modelId="{00931BBA-17F2-40A9-9EAB-DE129D23B261}" type="parTrans" cxnId="{FEF5EC0B-8903-4104-A4D0-EE6D7AEF733C}">
      <dgm:prSet/>
      <dgm:spPr/>
      <dgm:t>
        <a:bodyPr/>
        <a:lstStyle/>
        <a:p>
          <a:endParaRPr lang="en-GB"/>
        </a:p>
      </dgm:t>
    </dgm:pt>
    <dgm:pt modelId="{19FC9F6C-814F-4C42-A201-AFCAD125618F}" type="sibTrans" cxnId="{FEF5EC0B-8903-4104-A4D0-EE6D7AEF733C}">
      <dgm:prSet/>
      <dgm:spPr/>
      <dgm:t>
        <a:bodyPr/>
        <a:lstStyle/>
        <a:p>
          <a:endParaRPr lang="en-GB"/>
        </a:p>
      </dgm:t>
    </dgm:pt>
    <dgm:pt modelId="{7276A98A-6399-492A-B070-DD6C11421AC3}">
      <dgm:prSet phldrT="[Text]"/>
      <dgm:spPr/>
      <dgm:t>
        <a:bodyPr/>
        <a:lstStyle/>
        <a:p>
          <a:r>
            <a:rPr lang="en-GB" dirty="0" smtClean="0"/>
            <a:t>Covered bonds for SME loans</a:t>
          </a:r>
          <a:endParaRPr lang="en-GB" dirty="0"/>
        </a:p>
      </dgm:t>
    </dgm:pt>
    <dgm:pt modelId="{A91F94B1-421C-465C-A831-C3AD62EF3615}" type="parTrans" cxnId="{FCD1704E-67FC-47F0-A6B7-04FCBE0A8429}">
      <dgm:prSet/>
      <dgm:spPr/>
      <dgm:t>
        <a:bodyPr/>
        <a:lstStyle/>
        <a:p>
          <a:endParaRPr lang="en-GB"/>
        </a:p>
      </dgm:t>
    </dgm:pt>
    <dgm:pt modelId="{7BD57284-CF52-4BC6-8F3D-74335F5CD3A9}" type="sibTrans" cxnId="{FCD1704E-67FC-47F0-A6B7-04FCBE0A8429}">
      <dgm:prSet/>
      <dgm:spPr/>
      <dgm:t>
        <a:bodyPr/>
        <a:lstStyle/>
        <a:p>
          <a:endParaRPr lang="en-GB"/>
        </a:p>
      </dgm:t>
    </dgm:pt>
    <dgm:pt modelId="{6D8FB9E8-D014-4ED3-B974-113D2068069C}" type="pres">
      <dgm:prSet presAssocID="{D649D4F1-AE42-4152-9591-9788DF20977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46B7A3F-2B36-41FA-BA90-6973E6793332}" type="pres">
      <dgm:prSet presAssocID="{2FFBDCD5-9430-4ED1-9102-137A28212B3B}" presName="linNode" presStyleCnt="0"/>
      <dgm:spPr/>
    </dgm:pt>
    <dgm:pt modelId="{1BFCD4B6-6A63-43DE-8840-BCA2C07008B1}" type="pres">
      <dgm:prSet presAssocID="{2FFBDCD5-9430-4ED1-9102-137A28212B3B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D5A1ECA-DDC0-4C03-AE0E-343BA083AFE1}" type="pres">
      <dgm:prSet presAssocID="{2FFBDCD5-9430-4ED1-9102-137A28212B3B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7793ACE-9F5A-4BA4-9DE5-BF573EA1C827}" type="pres">
      <dgm:prSet presAssocID="{1056F76F-32C7-4FDC-9F20-6803D4B830A2}" presName="sp" presStyleCnt="0"/>
      <dgm:spPr/>
    </dgm:pt>
    <dgm:pt modelId="{788B3C75-75AA-48E9-B51C-AD2C4AC388F6}" type="pres">
      <dgm:prSet presAssocID="{84F0BF91-C5AE-482C-AB63-8D613CDE8238}" presName="linNode" presStyleCnt="0"/>
      <dgm:spPr/>
    </dgm:pt>
    <dgm:pt modelId="{4F069A80-5E1F-4EB7-B6FB-E3749ED6D63E}" type="pres">
      <dgm:prSet presAssocID="{84F0BF91-C5AE-482C-AB63-8D613CDE8238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C835A1D-694E-4667-8E48-1800EB225823}" type="pres">
      <dgm:prSet presAssocID="{84F0BF91-C5AE-482C-AB63-8D613CDE8238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7082260-3777-473E-8E81-A5AB1AFB6592}" type="pres">
      <dgm:prSet presAssocID="{0D97F321-0A5C-4D4B-8939-FA47CA537008}" presName="sp" presStyleCnt="0"/>
      <dgm:spPr/>
    </dgm:pt>
    <dgm:pt modelId="{772AC1EB-805D-4510-8081-6700B77C8D51}" type="pres">
      <dgm:prSet presAssocID="{038F187C-1714-49DF-B129-092B322C610E}" presName="linNode" presStyleCnt="0"/>
      <dgm:spPr/>
    </dgm:pt>
    <dgm:pt modelId="{5956DBFF-0B89-4CE9-8A5C-7BD5DB7C76BD}" type="pres">
      <dgm:prSet presAssocID="{038F187C-1714-49DF-B129-092B322C610E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3BDDCDF-4542-4A60-BF35-BE09743C7F55}" type="pres">
      <dgm:prSet presAssocID="{038F187C-1714-49DF-B129-092B322C610E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2A7FD7C-87CF-4904-A855-F098348E57C6}" srcId="{038F187C-1714-49DF-B129-092B322C610E}" destId="{E3F89CAB-E433-4518-A29F-C2BBCE1E3316}" srcOrd="0" destOrd="0" parTransId="{FE2D4F3B-3DFC-49A6-ABFE-6E6FF716F09B}" sibTransId="{7EE9609E-71C3-4E7A-985F-9E8C71DE50A5}"/>
    <dgm:cxn modelId="{F6611CE4-473E-439F-B3CE-811A9BE3AC9F}" type="presOf" srcId="{2FFBDCD5-9430-4ED1-9102-137A28212B3B}" destId="{1BFCD4B6-6A63-43DE-8840-BCA2C07008B1}" srcOrd="0" destOrd="0" presId="urn:microsoft.com/office/officeart/2005/8/layout/vList5"/>
    <dgm:cxn modelId="{C65EE2E6-D973-4CC6-8DDC-6FB9C7DB6744}" type="presOf" srcId="{C75EADED-624E-4255-B40F-07FA15DC65BD}" destId="{EC835A1D-694E-4667-8E48-1800EB225823}" srcOrd="0" destOrd="0" presId="urn:microsoft.com/office/officeart/2005/8/layout/vList5"/>
    <dgm:cxn modelId="{38C0B318-232A-4FA0-8D36-AF9065664248}" type="presOf" srcId="{038F187C-1714-49DF-B129-092B322C610E}" destId="{5956DBFF-0B89-4CE9-8A5C-7BD5DB7C76BD}" srcOrd="0" destOrd="0" presId="urn:microsoft.com/office/officeart/2005/8/layout/vList5"/>
    <dgm:cxn modelId="{28000933-A496-442A-92A0-C415D0A38D9D}" type="presOf" srcId="{E3F89CAB-E433-4518-A29F-C2BBCE1E3316}" destId="{93BDDCDF-4542-4A60-BF35-BE09743C7F55}" srcOrd="0" destOrd="0" presId="urn:microsoft.com/office/officeart/2005/8/layout/vList5"/>
    <dgm:cxn modelId="{5561DA0E-98D2-4029-B525-65B222C6BE3B}" type="presOf" srcId="{F4CD3F4C-A152-4C19-BD83-F17544FEC6BB}" destId="{4D5A1ECA-DDC0-4C03-AE0E-343BA083AFE1}" srcOrd="0" destOrd="0" presId="urn:microsoft.com/office/officeart/2005/8/layout/vList5"/>
    <dgm:cxn modelId="{A6E87492-9FCA-49EE-BD43-584A0500B0BB}" type="presOf" srcId="{84F0BF91-C5AE-482C-AB63-8D613CDE8238}" destId="{4F069A80-5E1F-4EB7-B6FB-E3749ED6D63E}" srcOrd="0" destOrd="0" presId="urn:microsoft.com/office/officeart/2005/8/layout/vList5"/>
    <dgm:cxn modelId="{88B3F223-F2BF-4997-8BEB-61931A024C72}" srcId="{D649D4F1-AE42-4152-9591-9788DF209775}" destId="{84F0BF91-C5AE-482C-AB63-8D613CDE8238}" srcOrd="1" destOrd="0" parTransId="{AE08A0BE-1F36-4BFE-A2A2-8D2537901A1D}" sibTransId="{0D97F321-0A5C-4D4B-8939-FA47CA537008}"/>
    <dgm:cxn modelId="{8D00189F-67A7-4E9A-82B8-1087107497C9}" srcId="{D649D4F1-AE42-4152-9591-9788DF209775}" destId="{2FFBDCD5-9430-4ED1-9102-137A28212B3B}" srcOrd="0" destOrd="0" parTransId="{60A93C62-0815-4948-84C1-7E5EAD4F4FDB}" sibTransId="{1056F76F-32C7-4FDC-9F20-6803D4B830A2}"/>
    <dgm:cxn modelId="{67A740D0-64DE-439D-B0E0-7389E2599BAB}" type="presOf" srcId="{04E405D4-E46C-4664-B465-F3C3364FDF99}" destId="{4D5A1ECA-DDC0-4C03-AE0E-343BA083AFE1}" srcOrd="0" destOrd="1" presId="urn:microsoft.com/office/officeart/2005/8/layout/vList5"/>
    <dgm:cxn modelId="{C858452B-A929-42EC-82EB-D9CCF680AE1D}" type="presOf" srcId="{D649D4F1-AE42-4152-9591-9788DF209775}" destId="{6D8FB9E8-D014-4ED3-B974-113D2068069C}" srcOrd="0" destOrd="0" presId="urn:microsoft.com/office/officeart/2005/8/layout/vList5"/>
    <dgm:cxn modelId="{181E7CD4-3C7B-48C2-8322-F3EACAA0C4E2}" type="presOf" srcId="{7276A98A-6399-492A-B070-DD6C11421AC3}" destId="{EC835A1D-694E-4667-8E48-1800EB225823}" srcOrd="0" destOrd="1" presId="urn:microsoft.com/office/officeart/2005/8/layout/vList5"/>
    <dgm:cxn modelId="{FCD1704E-67FC-47F0-A6B7-04FCBE0A8429}" srcId="{84F0BF91-C5AE-482C-AB63-8D613CDE8238}" destId="{7276A98A-6399-492A-B070-DD6C11421AC3}" srcOrd="1" destOrd="0" parTransId="{A91F94B1-421C-465C-A831-C3AD62EF3615}" sibTransId="{7BD57284-CF52-4BC6-8F3D-74335F5CD3A9}"/>
    <dgm:cxn modelId="{1F88E228-7449-48EB-B8F3-7854AD93EABA}" srcId="{84F0BF91-C5AE-482C-AB63-8D613CDE8238}" destId="{C75EADED-624E-4255-B40F-07FA15DC65BD}" srcOrd="0" destOrd="0" parTransId="{11D5100C-DE59-4520-A7FF-B2D11917F1B4}" sibTransId="{952DB728-73FC-4B0E-879B-A44183509745}"/>
    <dgm:cxn modelId="{418BFA65-F66F-4E47-9E3B-260B7D331325}" srcId="{2FFBDCD5-9430-4ED1-9102-137A28212B3B}" destId="{F4CD3F4C-A152-4C19-BD83-F17544FEC6BB}" srcOrd="0" destOrd="0" parTransId="{20F957CD-2DCA-4064-9403-8A9A621625FF}" sibTransId="{124B44B6-794F-48E5-AD2E-683DAE78F719}"/>
    <dgm:cxn modelId="{FEF5EC0B-8903-4104-A4D0-EE6D7AEF733C}" srcId="{2FFBDCD5-9430-4ED1-9102-137A28212B3B}" destId="{04E405D4-E46C-4664-B465-F3C3364FDF99}" srcOrd="1" destOrd="0" parTransId="{00931BBA-17F2-40A9-9EAB-DE129D23B261}" sibTransId="{19FC9F6C-814F-4C42-A201-AFCAD125618F}"/>
    <dgm:cxn modelId="{1E1B558F-0025-43DF-B28F-67340CF3316C}" srcId="{D649D4F1-AE42-4152-9591-9788DF209775}" destId="{038F187C-1714-49DF-B129-092B322C610E}" srcOrd="2" destOrd="0" parTransId="{DF5725CA-5990-4FA7-8FCC-9B968EB80A53}" sibTransId="{3669680E-6922-4C40-98E6-6D146A7EE89F}"/>
    <dgm:cxn modelId="{4B6C932F-86F3-44F2-8C45-9D0122BD34FF}" type="presParOf" srcId="{6D8FB9E8-D014-4ED3-B974-113D2068069C}" destId="{846B7A3F-2B36-41FA-BA90-6973E6793332}" srcOrd="0" destOrd="0" presId="urn:microsoft.com/office/officeart/2005/8/layout/vList5"/>
    <dgm:cxn modelId="{2AAB600F-74D4-4853-A819-B6FC77687361}" type="presParOf" srcId="{846B7A3F-2B36-41FA-BA90-6973E6793332}" destId="{1BFCD4B6-6A63-43DE-8840-BCA2C07008B1}" srcOrd="0" destOrd="0" presId="urn:microsoft.com/office/officeart/2005/8/layout/vList5"/>
    <dgm:cxn modelId="{973886BB-C447-45FA-A5A2-14E78EECB8AF}" type="presParOf" srcId="{846B7A3F-2B36-41FA-BA90-6973E6793332}" destId="{4D5A1ECA-DDC0-4C03-AE0E-343BA083AFE1}" srcOrd="1" destOrd="0" presId="urn:microsoft.com/office/officeart/2005/8/layout/vList5"/>
    <dgm:cxn modelId="{D3D678D6-BA2A-427C-A6CB-07C04A9DC6AC}" type="presParOf" srcId="{6D8FB9E8-D014-4ED3-B974-113D2068069C}" destId="{B7793ACE-9F5A-4BA4-9DE5-BF573EA1C827}" srcOrd="1" destOrd="0" presId="urn:microsoft.com/office/officeart/2005/8/layout/vList5"/>
    <dgm:cxn modelId="{FEE37366-7EE1-4080-ABA4-2E2E29A42832}" type="presParOf" srcId="{6D8FB9E8-D014-4ED3-B974-113D2068069C}" destId="{788B3C75-75AA-48E9-B51C-AD2C4AC388F6}" srcOrd="2" destOrd="0" presId="urn:microsoft.com/office/officeart/2005/8/layout/vList5"/>
    <dgm:cxn modelId="{C679E6BF-C7FC-4574-9D03-B34F46F57C60}" type="presParOf" srcId="{788B3C75-75AA-48E9-B51C-AD2C4AC388F6}" destId="{4F069A80-5E1F-4EB7-B6FB-E3749ED6D63E}" srcOrd="0" destOrd="0" presId="urn:microsoft.com/office/officeart/2005/8/layout/vList5"/>
    <dgm:cxn modelId="{B015E548-42F4-4050-AA49-5A32090FDC1A}" type="presParOf" srcId="{788B3C75-75AA-48E9-B51C-AD2C4AC388F6}" destId="{EC835A1D-694E-4667-8E48-1800EB225823}" srcOrd="1" destOrd="0" presId="urn:microsoft.com/office/officeart/2005/8/layout/vList5"/>
    <dgm:cxn modelId="{9518EE02-44AA-48D6-9C0B-DA9C8102C50D}" type="presParOf" srcId="{6D8FB9E8-D014-4ED3-B974-113D2068069C}" destId="{97082260-3777-473E-8E81-A5AB1AFB6592}" srcOrd="3" destOrd="0" presId="urn:microsoft.com/office/officeart/2005/8/layout/vList5"/>
    <dgm:cxn modelId="{8E037B51-BED9-48CF-B35A-B374B6A4ACC9}" type="presParOf" srcId="{6D8FB9E8-D014-4ED3-B974-113D2068069C}" destId="{772AC1EB-805D-4510-8081-6700B77C8D51}" srcOrd="4" destOrd="0" presId="urn:microsoft.com/office/officeart/2005/8/layout/vList5"/>
    <dgm:cxn modelId="{00F98185-1F5D-4CAA-92FF-0725CDCCB9A7}" type="presParOf" srcId="{772AC1EB-805D-4510-8081-6700B77C8D51}" destId="{5956DBFF-0B89-4CE9-8A5C-7BD5DB7C76BD}" srcOrd="0" destOrd="0" presId="urn:microsoft.com/office/officeart/2005/8/layout/vList5"/>
    <dgm:cxn modelId="{D1EE7F48-A7DE-4CF1-A8B8-FAC0F6129997}" type="presParOf" srcId="{772AC1EB-805D-4510-8081-6700B77C8D51}" destId="{93BDDCDF-4542-4A60-BF35-BE09743C7F5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F9A49D-4677-401A-A60A-B31FF6D85A42}">
      <dsp:nvSpPr>
        <dsp:cNvPr id="0" name=""/>
        <dsp:cNvSpPr/>
      </dsp:nvSpPr>
      <dsp:spPr>
        <a:xfrm>
          <a:off x="276307" y="240427"/>
          <a:ext cx="2873748" cy="3665495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</dsp:sp>
    <dsp:sp modelId="{FD88F5E7-8453-40D4-8F07-B36619344A21}">
      <dsp:nvSpPr>
        <dsp:cNvPr id="0" name=""/>
        <dsp:cNvSpPr/>
      </dsp:nvSpPr>
      <dsp:spPr>
        <a:xfrm>
          <a:off x="420333" y="288041"/>
          <a:ext cx="2500824" cy="263128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660" tIns="73660" rIns="73660" bIns="73660" numCol="1" spcCol="1270" anchor="b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900" kern="1200" dirty="0" err="1" smtClean="0"/>
            <a:t>Boost</a:t>
          </a:r>
          <a:r>
            <a:rPr lang="fr-FR" sz="2900" kern="1200" dirty="0" smtClean="0"/>
            <a:t> </a:t>
          </a:r>
          <a:r>
            <a:rPr lang="fr-FR" sz="2900" kern="1200" dirty="0" err="1" smtClean="0"/>
            <a:t>investment</a:t>
          </a:r>
          <a:r>
            <a:rPr lang="fr-FR" sz="2900" kern="1200" dirty="0" smtClean="0"/>
            <a:t> </a:t>
          </a:r>
          <a:r>
            <a:rPr lang="fr-FR" sz="2900" kern="1200" dirty="0" err="1" smtClean="0"/>
            <a:t>into</a:t>
          </a:r>
          <a:r>
            <a:rPr lang="fr-FR" sz="2900" kern="1200" dirty="0" smtClean="0"/>
            <a:t> EU </a:t>
          </a:r>
          <a:r>
            <a:rPr lang="fr-FR" sz="2900" kern="1200" dirty="0" err="1" smtClean="0"/>
            <a:t>economy</a:t>
          </a:r>
          <a:endParaRPr lang="en-GB" sz="2900" kern="1200" dirty="0"/>
        </a:p>
      </dsp:txBody>
      <dsp:txXfrm>
        <a:off x="420333" y="288041"/>
        <a:ext cx="2500824" cy="2631283"/>
      </dsp:txXfrm>
    </dsp:sp>
    <dsp:sp modelId="{EED3D9E9-39B2-42C5-9D8F-07A4D0C00F8A}">
      <dsp:nvSpPr>
        <dsp:cNvPr id="0" name=""/>
        <dsp:cNvSpPr/>
      </dsp:nvSpPr>
      <dsp:spPr>
        <a:xfrm>
          <a:off x="2850162" y="288035"/>
          <a:ext cx="1746633" cy="1602604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9000" r="-4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413342-262C-42CE-A3F7-BF4306396E29}">
      <dsp:nvSpPr>
        <dsp:cNvPr id="0" name=""/>
        <dsp:cNvSpPr/>
      </dsp:nvSpPr>
      <dsp:spPr>
        <a:xfrm>
          <a:off x="4687529" y="576068"/>
          <a:ext cx="2584707" cy="98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280" tIns="40640" rIns="81280" bIns="4064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b="1" kern="1200" dirty="0" smtClean="0">
              <a:solidFill>
                <a:schemeClr val="accent1">
                  <a:lumMod val="50000"/>
                </a:schemeClr>
              </a:solidFill>
            </a:rPr>
            <a:t>More </a:t>
          </a:r>
          <a:r>
            <a:rPr lang="fr-FR" sz="3200" b="1" kern="1200" dirty="0" err="1" smtClean="0">
              <a:solidFill>
                <a:schemeClr val="accent1">
                  <a:lumMod val="50000"/>
                </a:schemeClr>
              </a:solidFill>
            </a:rPr>
            <a:t>choice</a:t>
          </a:r>
          <a:endParaRPr lang="en-GB" sz="3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4687529" y="576068"/>
        <a:ext cx="2584707" cy="989683"/>
      </dsp:txXfrm>
    </dsp:sp>
    <dsp:sp modelId="{BAE92B89-99EF-4F6C-A3F1-1E2BEF41AA06}">
      <dsp:nvSpPr>
        <dsp:cNvPr id="0" name=""/>
        <dsp:cNvSpPr/>
      </dsp:nvSpPr>
      <dsp:spPr>
        <a:xfrm>
          <a:off x="2887032" y="2016221"/>
          <a:ext cx="1709767" cy="1855468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1000" r="-6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B2105B-12D8-43C9-B742-3884B655BFC5}">
      <dsp:nvSpPr>
        <dsp:cNvPr id="0" name=""/>
        <dsp:cNvSpPr/>
      </dsp:nvSpPr>
      <dsp:spPr>
        <a:xfrm>
          <a:off x="4676306" y="2520282"/>
          <a:ext cx="2989021" cy="98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280" tIns="40640" rIns="81280" bIns="4064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b="1" kern="1200" dirty="0" err="1" smtClean="0">
              <a:solidFill>
                <a:schemeClr val="accent1">
                  <a:lumMod val="50000"/>
                </a:schemeClr>
              </a:solidFill>
            </a:rPr>
            <a:t>Integration</a:t>
          </a:r>
          <a:endParaRPr lang="en-GB" sz="3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4676306" y="2520282"/>
        <a:ext cx="2989021" cy="98968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ccentedPicture">
  <dgm:title val=""/>
  <dgm:desc val=""/>
  <dgm:catLst>
    <dgm:cat type="picture" pri="1000"/>
    <dgm:cat type="picture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composite"/>
    <dgm:shape xmlns:r="http://schemas.openxmlformats.org/officeDocument/2006/relationships" r:blip="">
      <dgm:adjLst/>
    </dgm:shape>
    <dgm:choose name="Name1">
      <dgm:if name="Name2" axis="ch" ptType="node" func="cnt" op="lte" val="1">
        <dgm:constrLst>
          <dgm:constr type="h" for="ch" forName="picture_1" refType="h"/>
          <dgm:constr type="w" for="ch" forName="picture_1" refType="h" refFor="ch" refForName="picture_1" op="equ" fact="0.784"/>
          <dgm:constr type="l" for="ch" forName="picture_1"/>
          <dgm:constr type="t" for="ch" forName="picture_1"/>
          <dgm:constr type="w" for="ch" forName="text_1" refType="w" refFor="ch" refForName="picture_1" fact="0.77"/>
          <dgm:constr type="h" for="ch" forName="text_1" refType="h" refFor="ch" refForName="picture_1" fact="0.6"/>
          <dgm:constr type="l" for="ch" forName="text_1" refType="w" refFor="ch" refForName="picture_1" fact="0.04"/>
          <dgm:constr type="t" for="ch" forName="text_1" refType="h" refFor="ch" refForName="picture_1" fact="0.4"/>
        </dgm:constrLst>
      </dgm:if>
      <dgm:if name="Name3" axis="ch" ptType="node" func="cnt" op="lte" val="5">
        <dgm:choose name="Name4">
          <dgm:if name="Name5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6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if>
      <dgm:else name="Name7">
        <dgm:choose name="Name8">
          <dgm:if name="Name9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10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else>
    </dgm:choose>
    <dgm:forEach name="Name11" axis="ch" ptType="sibTrans" hideLastTrans="0" cnt="1">
      <dgm:layoutNode name="picture_1" styleLbl="bgImgPlace1">
        <dgm:alg type="sp"/>
        <dgm:shape xmlns:r="http://schemas.openxmlformats.org/officeDocument/2006/relationships" type="roundRect" r:blip="" blipPhldr="1">
          <dgm:adjLst/>
        </dgm:shape>
        <dgm:presOf axis="self"/>
      </dgm:layoutNode>
    </dgm:forEach>
    <dgm:forEach name="Name12" axis="ch" ptType="node" cnt="1">
      <dgm:layoutNode name="text_1" styleLbl="node1">
        <dgm:varLst>
          <dgm:bulletEnabled val="1"/>
        </dgm:varLst>
        <dgm:choose name="Name13">
          <dgm:if name="Name14" func="var" arg="dir" op="equ" val="norm">
            <dgm:alg type="tx">
              <dgm:param type="txAnchorVert" val="b"/>
              <dgm:param type="parTxLTRAlign" val="l"/>
              <dgm:param type="shpTxLTRAlignCh" val="l"/>
              <dgm:param type="parTxRTLAlign" val="l"/>
              <dgm:param type="shpTxRTLAlignCh" val="l"/>
            </dgm:alg>
          </dgm:if>
          <dgm:else name="Name15">
            <dgm:alg type="tx">
              <dgm:param type="txAnchorVert" val="b"/>
              <dgm:param type="parTxLTRAlign" val="r"/>
              <dgm:param type="shpTxLTRAlignCh" val="r"/>
              <dgm:param type="parTxRTLAlign" val="r"/>
              <dgm:param type="shpTxRTLAlignCh" val="r"/>
            </dgm:alg>
          </dgm:else>
        </dgm:choose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primFontSz" val="65"/>
          <dgm:constr type="lMarg" refType="primFontSz" fact="0.2"/>
          <dgm:constr type="rMarg" refType="primFontSz" fact="0.2"/>
          <dgm:constr type="tMarg" refType="primFontSz" fact="0.2"/>
          <dgm:constr type="bMarg" refType="primFontSz" fact="0.2"/>
        </dgm:constrLst>
        <dgm:ruleLst>
          <dgm:rule type="primFontSz" val="5" fact="NaN" max="NaN"/>
        </dgm:ruleLst>
      </dgm:layoutNode>
    </dgm:forEach>
    <dgm:choose name="Name16">
      <dgm:if name="Name17" axis="ch" ptType="node" func="cnt" op="gte" val="2">
        <dgm:layoutNode name="linV">
          <dgm:choose name="Name18">
            <dgm:if name="Name19" func="var" arg="dir" op="equ" val="norm">
              <dgm:alg type="lin">
                <dgm:param type="linDir" val="fromT"/>
                <dgm:param type="vertAlign" val="t"/>
                <dgm:param type="fallback" val="1D"/>
                <dgm:param type="horzAlign" val="l"/>
                <dgm:param type="nodeHorzAlign" val="l"/>
              </dgm:alg>
            </dgm:if>
            <dgm:else name="Name20">
              <dgm:alg type="lin">
                <dgm:param type="linDir" val="fromT"/>
                <dgm:param type="vertAlign" val="t"/>
                <dgm:param type="fallback" val="1D"/>
                <dgm:param type="horzAlign" val="r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constrLst>
            <dgm:constr type="w" for="ch" forName="spaceV" val="1"/>
            <dgm:constr type="w" for="ch" forName="pair" refType="w" op="equ"/>
            <dgm:constr type="w" for="des" forName="desText" op="equ"/>
            <dgm:constr type="primFontSz" for="des" forName="desText" op="equ" val="65"/>
          </dgm:constrLst>
          <dgm:forEach name="Name21" axis="ch" ptType="node" st="2">
            <dgm:layoutNode name="pair">
              <dgm:alg type="composite"/>
              <dgm:shape xmlns:r="http://schemas.openxmlformats.org/officeDocument/2006/relationships" r:blip="">
                <dgm:adjLst/>
              </dgm:shape>
              <dgm:choose name="Name22">
                <dgm:if name="Name23" func="var" arg="dir" op="equ" val="norm">
                  <dgm:constrLst>
                    <dgm:constr type="userC"/>
                    <dgm:constr type="l" for="ch" forName="spaceH"/>
                    <dgm:constr type="r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l" for="ch" forName="desTextWrapper" refType="r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if>
                <dgm:else name="Name24">
                  <dgm:constrLst>
                    <dgm:constr type="userC"/>
                    <dgm:constr type="r" for="ch" forName="spaceH" refType="w"/>
                    <dgm:constr type="l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r" for="ch" forName="desTextWrapper" refType="l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else>
              </dgm:choose>
              <dgm:layoutNode name="spaceH">
                <dgm:alg type="sp"/>
                <dgm:shape xmlns:r="http://schemas.openxmlformats.org/officeDocument/2006/relationships" type="rect" r:blip="" hideGeom="1">
                  <dgm:adjLst/>
                </dgm:shape>
                <dgm:presOf/>
              </dgm:layoutNode>
              <dgm:layoutNode name="desPictures" styleLbl="alignImgPlace1">
                <dgm:alg type="sp"/>
                <dgm:shape xmlns:r="http://schemas.openxmlformats.org/officeDocument/2006/relationships" type="ellipse" r:blip="" blipPhldr="1">
                  <dgm:adjLst/>
                </dgm:shape>
                <dgm:presOf/>
              </dgm:layoutNode>
              <dgm:layoutNode name="desTextWrapper">
                <dgm:choose name="Name25">
                  <dgm:if name="Name26" func="var" arg="dir" op="equ" val="norm">
                    <dgm:alg type="lin">
                      <dgm:param type="horzAlign" val="l"/>
                    </dgm:alg>
                  </dgm:if>
                  <dgm:else name="Name27">
                    <dgm:alg type="lin">
                      <dgm:param type="horzAlign" val="r"/>
                    </dgm:alg>
                  </dgm:else>
                </dgm:choose>
                <dgm:layoutNode name="desText" styleLbl="revTx">
                  <dgm:varLst>
                    <dgm:bulletEnabled val="1"/>
                  </dgm:varLst>
                  <dgm:choose name="Name28">
                    <dgm:if name="Name29" func="var" arg="dir" op="equ" val="norm">
                      <dgm:alg type="tx">
                        <dgm:param type="parTxLTRAlign" val="l"/>
                        <dgm:param type="shpTxLTRAlignCh" val="l"/>
                        <dgm:param type="parTxRTLAlign" val="r"/>
                        <dgm:param type="shpTxRTLAlignCh" val="r"/>
                      </dgm:alg>
                    </dgm:if>
                    <dgm:else name="Name30">
                      <dgm:alg type="tx">
                        <dgm:param type="parTxLTRAlign" val="r"/>
                        <dgm:param type="shpTxLTRAlignCh" val="r"/>
                        <dgm:param type="parTxRTLAlign" val="r"/>
                        <dgm:param type="shpTxRTLAlignCh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userW"/>
                    <dgm:constr type="w" refType="userW" fact="0.1"/>
                    <dgm:constr type="lMarg" refType="primFontSz" fact="0.2"/>
                    <dgm:constr type="rMarg" refType="primFontSz" fact="0.2"/>
                    <dgm:constr type="tMarg" refType="primFontSz" fact="0.1"/>
                    <dgm:constr type="bMarg" refType="primFontSz" fact="0.1"/>
                  </dgm:constrLst>
                  <dgm:ruleLst>
                    <dgm:rule type="w" val="NaN" fact="1" max="NaN"/>
                    <dgm:rule type="primFontSz" val="5" fact="NaN" max="NaN"/>
                  </dgm:ruleLst>
                </dgm:layoutNode>
              </dgm:layoutNode>
            </dgm:layoutNode>
            <dgm:forEach name="Name31" axis="followSib" ptType="sibTrans" cnt="1">
              <dgm:layoutNode name="spaceV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forEach>
          </dgm:forEach>
        </dgm:layoutNode>
      </dgm:if>
      <dgm:else name="Name32"/>
    </dgm:choose>
    <dgm:layoutNode name="maxNode">
      <dgm:alg type="lin"/>
      <dgm:shape xmlns:r="http://schemas.openxmlformats.org/officeDocument/2006/relationships" r:blip="">
        <dgm:adjLst/>
      </dgm:shape>
      <dgm:presOf/>
      <dgm:constrLst>
        <dgm:constr type="w" for="ch"/>
        <dgm:constr type="h" for="ch"/>
      </dgm:constrLst>
      <dgm:layoutNode name="Name33">
        <dgm:alg type="sp"/>
        <dgm:shape xmlns:r="http://schemas.openxmlformats.org/officeDocument/2006/relationships" r:blip="">
          <dgm:adjLst/>
        </dgm:shape>
        <dgm:presOf/>
      </dgm:layoutNode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9840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185" y="0"/>
            <a:ext cx="2949840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4749"/>
            <a:ext cx="2949840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185" y="9444749"/>
            <a:ext cx="2949840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76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9840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185" y="0"/>
            <a:ext cx="2949840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72050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4" y="4723170"/>
            <a:ext cx="5445126" cy="4475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4749"/>
            <a:ext cx="2949840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185" y="9444749"/>
            <a:ext cx="2949840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923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3250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32501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935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910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48" y="1085088"/>
            <a:ext cx="9144000" cy="5772912"/>
          </a:xfrm>
          <a:prstGeom prst="rect">
            <a:avLst/>
          </a:prstGeom>
        </p:spPr>
      </p:pic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06000" y="309600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35496" y="6442224"/>
            <a:ext cx="4331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5DD4699B-E0AD-4E8B-8089-A5A95E171CCD}" type="slidenum">
              <a:rPr lang="fr-BE" sz="1000" b="1" smtClean="0">
                <a:solidFill>
                  <a:srgbClr val="249DAA"/>
                </a:solidFill>
              </a:rPr>
              <a:t>‹#›</a:t>
            </a:fld>
            <a:endParaRPr lang="en-GB" sz="1000" b="1" dirty="0" err="1" smtClean="0">
              <a:solidFill>
                <a:srgbClr val="249DAA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88640"/>
            <a:ext cx="9143995" cy="7802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31" y="6501993"/>
            <a:ext cx="477269" cy="1266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7350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dolor 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7504" y="6525343"/>
            <a:ext cx="432048" cy="21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4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19672" y="5366246"/>
            <a:ext cx="612068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0F5494"/>
                </a:solidFill>
              </a:rPr>
              <a:t>Jung Lichtenberger</a:t>
            </a:r>
            <a:r>
              <a:rPr lang="en-GB" sz="1400" b="0" dirty="0">
                <a:solidFill>
                  <a:srgbClr val="0F5494"/>
                </a:solidFill>
              </a:rPr>
              <a:t/>
            </a:r>
            <a:br>
              <a:rPr lang="en-GB" sz="1400" b="0" dirty="0">
                <a:solidFill>
                  <a:srgbClr val="0F5494"/>
                </a:solidFill>
              </a:rPr>
            </a:br>
            <a:r>
              <a:rPr lang="en-GB" sz="1400" b="0" dirty="0">
                <a:solidFill>
                  <a:srgbClr val="0F5494"/>
                </a:solidFill>
              </a:rPr>
              <a:t>Deputy Head of </a:t>
            </a:r>
            <a:r>
              <a:rPr lang="en-GB" sz="1400" b="0" dirty="0" smtClean="0">
                <a:solidFill>
                  <a:srgbClr val="0F5494"/>
                </a:solidFill>
              </a:rPr>
              <a:t>Unit, Capital </a:t>
            </a:r>
            <a:r>
              <a:rPr lang="en-GB" sz="1400" b="0" dirty="0">
                <a:solidFill>
                  <a:srgbClr val="0F5494"/>
                </a:solidFill>
              </a:rPr>
              <a:t>Markets </a:t>
            </a:r>
            <a:r>
              <a:rPr lang="en-GB" sz="1400" b="0" dirty="0" smtClean="0">
                <a:solidFill>
                  <a:srgbClr val="0F5494"/>
                </a:solidFill>
              </a:rPr>
              <a:t>Union</a:t>
            </a:r>
            <a:r>
              <a:rPr lang="en-GB" sz="1400" b="0" dirty="0">
                <a:solidFill>
                  <a:srgbClr val="0F5494"/>
                </a:solidFill>
              </a:rPr>
              <a:t/>
            </a:r>
            <a:br>
              <a:rPr lang="en-GB" sz="1400" b="0" dirty="0">
                <a:solidFill>
                  <a:srgbClr val="0F5494"/>
                </a:solidFill>
              </a:rPr>
            </a:br>
            <a:r>
              <a:rPr lang="en-GB" sz="1400" b="0" dirty="0" smtClean="0">
                <a:solidFill>
                  <a:srgbClr val="0F5494"/>
                </a:solidFill>
              </a:rPr>
              <a:t>Directorate </a:t>
            </a:r>
            <a:r>
              <a:rPr lang="en-GB" sz="1400" b="0" dirty="0">
                <a:solidFill>
                  <a:srgbClr val="0F5494"/>
                </a:solidFill>
              </a:rPr>
              <a:t>General for Financial Stability, Financial Services and Capital Markets </a:t>
            </a:r>
            <a:r>
              <a:rPr lang="en-GB" sz="1400" b="0" dirty="0" smtClean="0">
                <a:solidFill>
                  <a:srgbClr val="0F5494"/>
                </a:solidFill>
              </a:rPr>
              <a:t>Union (FISMA)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031" y="2276475"/>
            <a:ext cx="7289938" cy="363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23528" y="1268760"/>
            <a:ext cx="8352928" cy="792088"/>
          </a:xfrm>
          <a:prstGeom prst="rect">
            <a:avLst/>
          </a:prstGeom>
        </p:spPr>
        <p:txBody>
          <a:bodyPr/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US" kern="0" smtClean="0"/>
              <a:t>Actions in 6 key areas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78102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3568" y="1052736"/>
            <a:ext cx="8208911" cy="648072"/>
          </a:xfrm>
          <a:prstGeom prst="rect">
            <a:avLst/>
          </a:prstGeom>
        </p:spPr>
        <p:txBody>
          <a:bodyPr/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kern="0" dirty="0" smtClean="0"/>
              <a:t>1. Finance for start-ups &amp; SMEs</a:t>
            </a:r>
            <a:endParaRPr lang="en-GB" kern="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934185897"/>
              </p:ext>
            </p:extLst>
          </p:nvPr>
        </p:nvGraphicFramePr>
        <p:xfrm>
          <a:off x="467544" y="1700808"/>
          <a:ext cx="8208912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1944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9552" y="980728"/>
            <a:ext cx="813690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000" kern="0" dirty="0" smtClean="0">
                <a:solidFill>
                  <a:srgbClr val="0F5494"/>
                </a:solidFill>
                <a:latin typeface="Verdana"/>
                <a:ea typeface="+mj-ea"/>
                <a:cs typeface="+mj-cs"/>
              </a:rPr>
              <a:t>2. Selling company bonds &amp; shares 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7383082"/>
              </p:ext>
            </p:extLst>
          </p:nvPr>
        </p:nvGraphicFramePr>
        <p:xfrm>
          <a:off x="395536" y="1844824"/>
          <a:ext cx="8291264" cy="40654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3064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7544" y="1098272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kern="0" dirty="0" smtClean="0">
                <a:solidFill>
                  <a:srgbClr val="0F5494"/>
                </a:solidFill>
                <a:latin typeface="Verdana"/>
                <a:ea typeface="+mj-ea"/>
                <a:cs typeface="+mj-cs"/>
              </a:rPr>
              <a:t>3. Infrastructure, sustainability &amp; regulatory review </a:t>
            </a:r>
            <a:endParaRPr lang="en-GB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1447386"/>
              </p:ext>
            </p:extLst>
          </p:nvPr>
        </p:nvGraphicFramePr>
        <p:xfrm>
          <a:off x="457200" y="2276475"/>
          <a:ext cx="8229600" cy="3633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152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1520" y="980728"/>
            <a:ext cx="864096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000" kern="0" dirty="0" smtClean="0">
                <a:solidFill>
                  <a:srgbClr val="0F5494"/>
                </a:solidFill>
                <a:latin typeface="Verdana"/>
                <a:ea typeface="+mj-ea"/>
                <a:cs typeface="+mj-cs"/>
              </a:rPr>
              <a:t>4. Using markets to support </a:t>
            </a:r>
            <a:r>
              <a:rPr lang="en-GB" sz="3000" kern="0" dirty="0">
                <a:solidFill>
                  <a:srgbClr val="0F5494"/>
                </a:solidFill>
                <a:latin typeface="Verdana"/>
                <a:ea typeface="+mj-ea"/>
                <a:cs typeface="+mj-cs"/>
              </a:rPr>
              <a:t>bank </a:t>
            </a:r>
            <a:r>
              <a:rPr lang="en-GB" sz="3000" kern="0" dirty="0" smtClean="0">
                <a:solidFill>
                  <a:srgbClr val="0F5494"/>
                </a:solidFill>
                <a:latin typeface="Verdana"/>
                <a:ea typeface="+mj-ea"/>
                <a:cs typeface="+mj-cs"/>
              </a:rPr>
              <a:t>loans</a:t>
            </a:r>
            <a:endParaRPr lang="en-GB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952648081"/>
              </p:ext>
            </p:extLst>
          </p:nvPr>
        </p:nvGraphicFramePr>
        <p:xfrm>
          <a:off x="395536" y="1700808"/>
          <a:ext cx="8208912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02961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910671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200" dirty="0" smtClean="0">
                <a:solidFill>
                  <a:srgbClr val="0F5494"/>
                </a:solidFill>
              </a:rPr>
              <a:t>5. More </a:t>
            </a:r>
            <a:r>
              <a:rPr lang="fr-BE" sz="3200" dirty="0" err="1" smtClean="0">
                <a:solidFill>
                  <a:srgbClr val="0F5494"/>
                </a:solidFill>
              </a:rPr>
              <a:t>investor</a:t>
            </a:r>
            <a:r>
              <a:rPr lang="fr-BE" sz="3200" dirty="0" smtClean="0">
                <a:solidFill>
                  <a:srgbClr val="0F5494"/>
                </a:solidFill>
              </a:rPr>
              <a:t> </a:t>
            </a:r>
            <a:r>
              <a:rPr lang="fr-BE" sz="3200" dirty="0" err="1" smtClean="0">
                <a:solidFill>
                  <a:srgbClr val="0F5494"/>
                </a:solidFill>
              </a:rPr>
              <a:t>opportunities</a:t>
            </a:r>
            <a:endParaRPr lang="en-GB" sz="3200" dirty="0">
              <a:solidFill>
                <a:srgbClr val="0F5494"/>
              </a:solidFill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525759570"/>
              </p:ext>
            </p:extLst>
          </p:nvPr>
        </p:nvGraphicFramePr>
        <p:xfrm>
          <a:off x="539552" y="1556792"/>
          <a:ext cx="7992888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4197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51520" y="1124745"/>
            <a:ext cx="8496944" cy="576064"/>
          </a:xfrm>
          <a:prstGeom prst="rect">
            <a:avLst/>
          </a:prstGeom>
        </p:spPr>
        <p:txBody>
          <a:bodyPr/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sz="2600" kern="0" dirty="0" smtClean="0"/>
              <a:t>6(1). Facilitating cross-border investing</a:t>
            </a:r>
            <a:endParaRPr lang="en-GB" sz="2600" kern="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2311847"/>
              </p:ext>
            </p:extLst>
          </p:nvPr>
        </p:nvGraphicFramePr>
        <p:xfrm>
          <a:off x="457200" y="2027460"/>
          <a:ext cx="8229600" cy="3633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31783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51520" y="1196752"/>
            <a:ext cx="8496944" cy="576064"/>
          </a:xfrm>
          <a:prstGeom prst="rect">
            <a:avLst/>
          </a:prstGeom>
        </p:spPr>
        <p:txBody>
          <a:bodyPr/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sz="2600" kern="0" dirty="0" smtClean="0"/>
              <a:t>6(2). </a:t>
            </a:r>
            <a:r>
              <a:rPr lang="en-GB" sz="2600" kern="0" dirty="0"/>
              <a:t>F</a:t>
            </a:r>
            <a:r>
              <a:rPr lang="en-GB" sz="2600" kern="0" dirty="0" smtClean="0"/>
              <a:t>acilitating cross-border investing</a:t>
            </a:r>
            <a:endParaRPr lang="en-GB" sz="2600" kern="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8980351"/>
              </p:ext>
            </p:extLst>
          </p:nvPr>
        </p:nvGraphicFramePr>
        <p:xfrm>
          <a:off x="457200" y="2276475"/>
          <a:ext cx="8229600" cy="3633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4242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7544" y="908720"/>
            <a:ext cx="8280920" cy="576064"/>
          </a:xfrm>
          <a:prstGeom prst="rect">
            <a:avLst/>
          </a:prstGeom>
        </p:spPr>
        <p:txBody>
          <a:bodyPr/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sz="2600" kern="0" dirty="0" smtClean="0"/>
              <a:t>Delivering CMU step-by-step</a:t>
            </a:r>
            <a:endParaRPr lang="en-GB" sz="2600" kern="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617751744"/>
              </p:ext>
            </p:extLst>
          </p:nvPr>
        </p:nvGraphicFramePr>
        <p:xfrm>
          <a:off x="467544" y="1484784"/>
          <a:ext cx="8352928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5374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7544" y="908720"/>
            <a:ext cx="8280920" cy="576064"/>
          </a:xfrm>
          <a:prstGeom prst="rect">
            <a:avLst/>
          </a:prstGeom>
        </p:spPr>
        <p:txBody>
          <a:bodyPr/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sz="2600" kern="0" dirty="0" smtClean="0"/>
              <a:t>Key actors</a:t>
            </a:r>
            <a:endParaRPr lang="en-GB" sz="2600" kern="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0784737"/>
              </p:ext>
            </p:extLst>
          </p:nvPr>
        </p:nvGraphicFramePr>
        <p:xfrm>
          <a:off x="518864" y="1556792"/>
          <a:ext cx="8157592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9479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44500" y="1096963"/>
            <a:ext cx="8154988" cy="747861"/>
          </a:xfrm>
          <a:prstGeom prst="rect">
            <a:avLst/>
          </a:prstGeom>
        </p:spPr>
        <p:txBody>
          <a:bodyPr/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altLang="en-US" kern="0" dirty="0" smtClean="0"/>
              <a:t>EU needs more investment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645" y="2564904"/>
            <a:ext cx="4129363" cy="3372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564904"/>
            <a:ext cx="3878366" cy="3309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1628800"/>
            <a:ext cx="8136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i="1" dirty="0">
                <a:solidFill>
                  <a:srgbClr val="0D4778"/>
                </a:solidFill>
              </a:rPr>
              <a:t>Actual and potential GDP in the </a:t>
            </a:r>
            <a:r>
              <a:rPr lang="en-GB" sz="2000" b="0" i="1" dirty="0" smtClean="0">
                <a:solidFill>
                  <a:srgbClr val="0D4778"/>
                </a:solidFill>
              </a:rPr>
              <a:t>EU and US</a:t>
            </a:r>
          </a:p>
        </p:txBody>
      </p:sp>
    </p:spTree>
    <p:extLst>
      <p:ext uri="{BB962C8B-B14F-4D97-AF65-F5344CB8AC3E}">
        <p14:creationId xmlns:p14="http://schemas.microsoft.com/office/powerpoint/2010/main" val="2362917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44500" y="1096963"/>
            <a:ext cx="8154988" cy="747861"/>
          </a:xfrm>
          <a:prstGeom prst="rect">
            <a:avLst/>
          </a:prstGeom>
        </p:spPr>
        <p:txBody>
          <a:bodyPr/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altLang="en-US" kern="0" dirty="0" smtClean="0"/>
              <a:t>Bank lending is pro-cyclical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1628800"/>
            <a:ext cx="8136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i="1" dirty="0">
                <a:solidFill>
                  <a:srgbClr val="0D4778"/>
                </a:solidFill>
              </a:rPr>
              <a:t>EU bank lending to business (2008-2014)</a:t>
            </a:r>
            <a:endParaRPr lang="en-GB" sz="2000" b="0" i="1" dirty="0" smtClean="0">
              <a:solidFill>
                <a:srgbClr val="0D4778"/>
              </a:solidFill>
            </a:endParaRPr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32289"/>
            <a:ext cx="6070786" cy="39610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788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7544" y="908720"/>
            <a:ext cx="82089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3000" kern="0" dirty="0" smtClean="0">
                <a:solidFill>
                  <a:srgbClr val="0F5494"/>
                </a:solidFill>
                <a:latin typeface="Verdana"/>
                <a:ea typeface="+mj-ea"/>
                <a:cs typeface="+mj-cs"/>
              </a:rPr>
              <a:t>CMU in an nutshell</a:t>
            </a:r>
            <a:endParaRPr lang="en-GB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735134187"/>
              </p:ext>
            </p:extLst>
          </p:nvPr>
        </p:nvGraphicFramePr>
        <p:xfrm>
          <a:off x="539552" y="1556792"/>
          <a:ext cx="7920880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74137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1560" y="2132856"/>
            <a:ext cx="8136904" cy="3816424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ClrTx/>
              <a:buSzPct val="120000"/>
              <a:defRPr/>
            </a:pPr>
            <a:endParaRPr lang="en-GB" altLang="en-US" sz="500" i="0" kern="1200" dirty="0">
              <a:solidFill>
                <a:srgbClr val="000000"/>
              </a:solidFill>
              <a:latin typeface="Verdana" pitchFamily="34" charset="0"/>
            </a:endParaRPr>
          </a:p>
          <a:p>
            <a:pPr algn="just" eaLnBrk="1" hangingPunct="1">
              <a:spcBef>
                <a:spcPct val="0"/>
              </a:spcBef>
              <a:buClrTx/>
              <a:buSzPct val="120000"/>
              <a:defRPr/>
            </a:pPr>
            <a:r>
              <a:rPr lang="en-GB" altLang="en-US" b="1" i="0" kern="1200" dirty="0" smtClean="0">
                <a:solidFill>
                  <a:srgbClr val="000000"/>
                </a:solidFill>
                <a:latin typeface="Verdana" pitchFamily="34" charset="0"/>
              </a:rPr>
              <a:t>Stable financial system</a:t>
            </a:r>
          </a:p>
          <a:p>
            <a:pPr algn="just" eaLnBrk="1" hangingPunct="1">
              <a:spcBef>
                <a:spcPct val="0"/>
              </a:spcBef>
              <a:buClrTx/>
              <a:buSzPct val="120000"/>
              <a:defRPr/>
            </a:pPr>
            <a:endParaRPr lang="en-GB" altLang="en-US" sz="1800" b="1" i="0" kern="1200" dirty="0" smtClean="0">
              <a:solidFill>
                <a:srgbClr val="000000"/>
              </a:solidFill>
              <a:latin typeface="Verdana" pitchFamily="34" charset="0"/>
            </a:endParaRPr>
          </a:p>
          <a:p>
            <a:pPr lvl="1" algn="just" eaLnBrk="1" hangingPunct="1">
              <a:spcBef>
                <a:spcPct val="0"/>
              </a:spcBef>
              <a:buClrTx/>
              <a:buSzPct val="120000"/>
              <a:defRPr/>
            </a:pPr>
            <a:r>
              <a:rPr lang="en-GB" altLang="en-US" sz="1400" b="0" i="0" kern="1200" dirty="0" smtClean="0">
                <a:solidFill>
                  <a:srgbClr val="000000"/>
                </a:solidFill>
                <a:latin typeface="Verdana" pitchFamily="34" charset="0"/>
              </a:rPr>
              <a:t>greater funding options cushion </a:t>
            </a:r>
            <a:r>
              <a:rPr lang="en-GB" altLang="en-US" sz="1400" b="0" i="0" kern="1200" dirty="0">
                <a:solidFill>
                  <a:srgbClr val="000000"/>
                </a:solidFill>
                <a:latin typeface="Verdana" pitchFamily="34" charset="0"/>
              </a:rPr>
              <a:t>the impact of a </a:t>
            </a:r>
            <a:r>
              <a:rPr lang="en-GB" altLang="en-US" sz="1400" i="0" kern="1200" dirty="0" smtClean="0">
                <a:solidFill>
                  <a:srgbClr val="000000"/>
                </a:solidFill>
                <a:latin typeface="Verdana" pitchFamily="34" charset="0"/>
              </a:rPr>
              <a:t>contraction in bank lending</a:t>
            </a:r>
          </a:p>
          <a:p>
            <a:pPr lvl="1" algn="just" eaLnBrk="1" hangingPunct="1">
              <a:spcBef>
                <a:spcPct val="0"/>
              </a:spcBef>
              <a:buClrTx/>
              <a:buSzPct val="120000"/>
              <a:defRPr/>
            </a:pPr>
            <a:endParaRPr lang="en-GB" altLang="en-US" sz="1400" b="0" i="0" kern="1200" dirty="0" smtClean="0">
              <a:solidFill>
                <a:srgbClr val="000000"/>
              </a:solidFill>
              <a:latin typeface="Verdana" pitchFamily="34" charset="0"/>
            </a:endParaRPr>
          </a:p>
          <a:p>
            <a:pPr lvl="1" algn="just" eaLnBrk="1" hangingPunct="1">
              <a:spcBef>
                <a:spcPct val="0"/>
              </a:spcBef>
              <a:buClrTx/>
              <a:buSzPct val="120000"/>
              <a:defRPr/>
            </a:pPr>
            <a:r>
              <a:rPr lang="en-GB" altLang="en-US" sz="1400" b="0" i="0" kern="1200" dirty="0" smtClean="0">
                <a:solidFill>
                  <a:srgbClr val="000000"/>
                </a:solidFill>
                <a:latin typeface="Verdana" pitchFamily="34" charset="0"/>
              </a:rPr>
              <a:t>more developed </a:t>
            </a:r>
            <a:r>
              <a:rPr lang="en-GB" altLang="en-US" sz="1400" i="0" kern="1200" dirty="0" smtClean="0">
                <a:solidFill>
                  <a:srgbClr val="000000"/>
                </a:solidFill>
                <a:latin typeface="Verdana" pitchFamily="34" charset="0"/>
              </a:rPr>
              <a:t>equity markets </a:t>
            </a:r>
            <a:r>
              <a:rPr lang="en-GB" altLang="en-US" sz="1400" b="0" i="0" kern="1200" dirty="0" smtClean="0">
                <a:solidFill>
                  <a:srgbClr val="000000"/>
                </a:solidFill>
                <a:latin typeface="Verdana" pitchFamily="34" charset="0"/>
              </a:rPr>
              <a:t>supports long-term investment  </a:t>
            </a:r>
            <a:endParaRPr lang="en-GB" altLang="en-US" sz="1400" b="0" i="0" kern="1200" dirty="0">
              <a:solidFill>
                <a:srgbClr val="000000"/>
              </a:solidFill>
              <a:latin typeface="Verdana" pitchFamily="34" charset="0"/>
            </a:endParaRPr>
          </a:p>
          <a:p>
            <a:pPr algn="just" eaLnBrk="1" hangingPunct="1">
              <a:spcBef>
                <a:spcPct val="0"/>
              </a:spcBef>
              <a:buClrTx/>
              <a:buSzPct val="120000"/>
              <a:defRPr/>
            </a:pPr>
            <a:endParaRPr lang="en-GB" altLang="en-US" sz="1800" b="1" i="0" kern="1200" dirty="0">
              <a:solidFill>
                <a:srgbClr val="000000"/>
              </a:solidFill>
              <a:latin typeface="Verdana" pitchFamily="34" charset="0"/>
            </a:endParaRPr>
          </a:p>
          <a:p>
            <a:pPr algn="just" eaLnBrk="1" hangingPunct="1">
              <a:spcBef>
                <a:spcPct val="0"/>
              </a:spcBef>
              <a:buClrTx/>
              <a:buSzPct val="120000"/>
              <a:defRPr/>
            </a:pPr>
            <a:r>
              <a:rPr lang="en-GB" altLang="en-US" b="1" i="0" kern="1200" dirty="0" smtClean="0">
                <a:solidFill>
                  <a:srgbClr val="000000"/>
                </a:solidFill>
                <a:latin typeface="Verdana" pitchFamily="34" charset="0"/>
              </a:rPr>
              <a:t>Integrated financial system</a:t>
            </a:r>
            <a:endParaRPr lang="en-GB" altLang="en-US" b="1" i="0" kern="1200" dirty="0">
              <a:solidFill>
                <a:srgbClr val="000000"/>
              </a:solidFill>
              <a:latin typeface="Verdana" pitchFamily="34" charset="0"/>
            </a:endParaRPr>
          </a:p>
          <a:p>
            <a:pPr algn="just" eaLnBrk="1" hangingPunct="1">
              <a:spcBef>
                <a:spcPct val="0"/>
              </a:spcBef>
              <a:buClrTx/>
              <a:buSzPct val="120000"/>
              <a:defRPr/>
            </a:pPr>
            <a:endParaRPr lang="en-GB" altLang="en-US" sz="1800" b="1" i="0" kern="1200" dirty="0" smtClean="0">
              <a:solidFill>
                <a:srgbClr val="000000"/>
              </a:solidFill>
              <a:latin typeface="Verdana" pitchFamily="34" charset="0"/>
            </a:endParaRPr>
          </a:p>
          <a:p>
            <a:pPr lvl="1" algn="just" eaLnBrk="1" hangingPunct="1">
              <a:spcBef>
                <a:spcPct val="0"/>
              </a:spcBef>
              <a:buClrTx/>
              <a:buSzPct val="120000"/>
              <a:defRPr/>
            </a:pPr>
            <a:r>
              <a:rPr lang="en-GB" altLang="en-US" sz="1400" b="0" i="0" kern="1200" dirty="0" smtClean="0">
                <a:solidFill>
                  <a:srgbClr val="000000"/>
                </a:solidFill>
                <a:latin typeface="Verdana" pitchFamily="34" charset="0"/>
              </a:rPr>
              <a:t>deeper and more liquid markets </a:t>
            </a:r>
            <a:r>
              <a:rPr lang="en-GB" altLang="en-US" sz="1400" i="0" kern="1200" dirty="0" smtClean="0">
                <a:solidFill>
                  <a:srgbClr val="000000"/>
                </a:solidFill>
                <a:latin typeface="Verdana" pitchFamily="34" charset="0"/>
              </a:rPr>
              <a:t>lower costs </a:t>
            </a:r>
            <a:r>
              <a:rPr lang="en-GB" altLang="en-US" sz="1400" b="0" i="0" kern="1200" dirty="0">
                <a:solidFill>
                  <a:srgbClr val="000000"/>
                </a:solidFill>
                <a:latin typeface="Verdana" pitchFamily="34" charset="0"/>
              </a:rPr>
              <a:t>and </a:t>
            </a:r>
            <a:r>
              <a:rPr lang="en-GB" altLang="en-US" sz="1400" b="0" i="0" kern="1200" dirty="0" smtClean="0">
                <a:solidFill>
                  <a:srgbClr val="000000"/>
                </a:solidFill>
                <a:latin typeface="Verdana" pitchFamily="34" charset="0"/>
              </a:rPr>
              <a:t>increase competitiveness</a:t>
            </a:r>
          </a:p>
          <a:p>
            <a:pPr lvl="1" algn="just" eaLnBrk="1" hangingPunct="1">
              <a:spcBef>
                <a:spcPct val="0"/>
              </a:spcBef>
              <a:buClrTx/>
              <a:buSzPct val="120000"/>
              <a:defRPr/>
            </a:pPr>
            <a:endParaRPr lang="en-GB" altLang="en-US" sz="1400" b="0" i="0" kern="1200" dirty="0" smtClean="0">
              <a:solidFill>
                <a:srgbClr val="000000"/>
              </a:solidFill>
              <a:latin typeface="Verdana" pitchFamily="34" charset="0"/>
            </a:endParaRPr>
          </a:p>
          <a:p>
            <a:pPr lvl="1" algn="just" eaLnBrk="1" hangingPunct="1">
              <a:spcBef>
                <a:spcPct val="0"/>
              </a:spcBef>
              <a:buClrTx/>
              <a:buSzPct val="120000"/>
              <a:defRPr/>
            </a:pPr>
            <a:r>
              <a:rPr lang="en-GB" altLang="en-US" sz="1400" b="0" i="0" kern="1200" dirty="0" smtClean="0">
                <a:solidFill>
                  <a:srgbClr val="000000"/>
                </a:solidFill>
                <a:latin typeface="Verdana" pitchFamily="34" charset="0"/>
              </a:rPr>
              <a:t>MS with </a:t>
            </a:r>
            <a:r>
              <a:rPr lang="en-GB" altLang="en-US" sz="1400" i="0" kern="1200" dirty="0" smtClean="0">
                <a:solidFill>
                  <a:srgbClr val="000000"/>
                </a:solidFill>
                <a:latin typeface="Verdana" pitchFamily="34" charset="0"/>
              </a:rPr>
              <a:t>small </a:t>
            </a:r>
            <a:r>
              <a:rPr lang="en-GB" altLang="en-US" sz="1400" i="0" kern="1200" dirty="0">
                <a:solidFill>
                  <a:srgbClr val="000000"/>
                </a:solidFill>
                <a:latin typeface="Verdana" pitchFamily="34" charset="0"/>
              </a:rPr>
              <a:t>and large</a:t>
            </a:r>
            <a:r>
              <a:rPr lang="en-GB" altLang="en-US" sz="1400" b="0" i="0" kern="1200" dirty="0">
                <a:solidFill>
                  <a:srgbClr val="000000"/>
                </a:solidFill>
                <a:latin typeface="Verdana" pitchFamily="34" charset="0"/>
              </a:rPr>
              <a:t> capital </a:t>
            </a:r>
            <a:r>
              <a:rPr lang="en-GB" altLang="en-US" sz="1400" b="0" i="0" kern="1200" dirty="0" smtClean="0">
                <a:solidFill>
                  <a:srgbClr val="000000"/>
                </a:solidFill>
                <a:latin typeface="Verdana" pitchFamily="34" charset="0"/>
              </a:rPr>
              <a:t>markets set to gain</a:t>
            </a:r>
          </a:p>
          <a:p>
            <a:pPr lvl="1" algn="just" eaLnBrk="1" hangingPunct="1">
              <a:spcBef>
                <a:spcPct val="0"/>
              </a:spcBef>
              <a:buClrTx/>
              <a:buSzPct val="120000"/>
              <a:defRPr/>
            </a:pPr>
            <a:endParaRPr lang="en-GB" altLang="en-US" sz="1400" b="0" i="0" kern="1200" dirty="0" smtClean="0">
              <a:solidFill>
                <a:srgbClr val="000000"/>
              </a:solidFill>
              <a:latin typeface="Verdana" pitchFamily="34" charset="0"/>
            </a:endParaRPr>
          </a:p>
          <a:p>
            <a:pPr lvl="1" algn="just" eaLnBrk="1" hangingPunct="1">
              <a:spcBef>
                <a:spcPct val="0"/>
              </a:spcBef>
              <a:buClrTx/>
              <a:buSzPct val="120000"/>
              <a:defRPr/>
            </a:pPr>
            <a:r>
              <a:rPr lang="en-GB" altLang="en-US" sz="1400" b="0" i="0" kern="1200" dirty="0" smtClean="0">
                <a:solidFill>
                  <a:srgbClr val="000000"/>
                </a:solidFill>
                <a:latin typeface="Verdana" pitchFamily="34" charset="0"/>
              </a:rPr>
              <a:t>facilitate shock absorption within </a:t>
            </a:r>
            <a:r>
              <a:rPr lang="en-GB" altLang="en-US" sz="1400" i="0" kern="1200" dirty="0" smtClean="0">
                <a:solidFill>
                  <a:srgbClr val="000000"/>
                </a:solidFill>
                <a:latin typeface="Verdana" pitchFamily="34" charset="0"/>
              </a:rPr>
              <a:t>EMU</a:t>
            </a:r>
            <a:r>
              <a:rPr lang="en-GB" altLang="en-US" sz="1400" b="0" i="0" kern="1200" dirty="0" smtClean="0">
                <a:solidFill>
                  <a:srgbClr val="000000"/>
                </a:solidFill>
                <a:latin typeface="Verdana" pitchFamily="34" charset="0"/>
              </a:rPr>
              <a:t> (risk-sharing)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467544" y="908720"/>
            <a:ext cx="82089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3000" kern="0" dirty="0" smtClean="0">
                <a:solidFill>
                  <a:srgbClr val="0F5494"/>
                </a:solidFill>
                <a:latin typeface="Verdana"/>
                <a:ea typeface="+mj-ea"/>
                <a:cs typeface="+mj-cs"/>
              </a:rPr>
              <a:t>Stronger capital markets support investment, growth &amp; jobs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1630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169540" y="980728"/>
            <a:ext cx="6714828" cy="531837"/>
          </a:xfrm>
          <a:prstGeom prst="rect">
            <a:avLst/>
          </a:prstGeom>
        </p:spPr>
        <p:txBody>
          <a:bodyPr/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altLang="en-US" kern="0" dirty="0" smtClean="0"/>
              <a:t>Agenda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372254593"/>
              </p:ext>
            </p:extLst>
          </p:nvPr>
        </p:nvGraphicFramePr>
        <p:xfrm>
          <a:off x="179512" y="1916832"/>
          <a:ext cx="7488832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34239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95536" y="1052736"/>
            <a:ext cx="8496944" cy="648072"/>
          </a:xfrm>
          <a:prstGeom prst="rect">
            <a:avLst/>
          </a:prstGeom>
        </p:spPr>
        <p:txBody>
          <a:bodyPr/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dirty="0"/>
              <a:t>Capital markets link savings to growth</a:t>
            </a:r>
            <a:endParaRPr lang="en-US" altLang="en-US" kern="0" dirty="0" smtClean="0"/>
          </a:p>
        </p:txBody>
      </p:sp>
      <p:graphicFrame>
        <p:nvGraphicFramePr>
          <p:cNvPr id="5" name="Content Placeholder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0956075"/>
              </p:ext>
            </p:extLst>
          </p:nvPr>
        </p:nvGraphicFramePr>
        <p:xfrm>
          <a:off x="395536" y="1844824"/>
          <a:ext cx="8352928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2917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44500" y="808931"/>
            <a:ext cx="8154988" cy="531837"/>
          </a:xfrm>
          <a:prstGeom prst="rect">
            <a:avLst/>
          </a:prstGeom>
        </p:spPr>
        <p:txBody>
          <a:bodyPr/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altLang="en-US" kern="0" dirty="0" smtClean="0"/>
              <a:t>CMU launched on 30 September</a:t>
            </a:r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8149731"/>
              </p:ext>
            </p:extLst>
          </p:nvPr>
        </p:nvGraphicFramePr>
        <p:xfrm>
          <a:off x="444500" y="1484784"/>
          <a:ext cx="8154988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347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11560" y="836712"/>
            <a:ext cx="327846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000" kern="0" dirty="0" smtClean="0">
                <a:solidFill>
                  <a:srgbClr val="0F5494"/>
                </a:solidFill>
                <a:latin typeface="Verdana"/>
                <a:ea typeface="+mj-ea"/>
                <a:cs typeface="+mj-cs"/>
              </a:rPr>
              <a:t>CMU approach</a:t>
            </a:r>
            <a:endParaRPr lang="en-GB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58943614"/>
              </p:ext>
            </p:extLst>
          </p:nvPr>
        </p:nvGraphicFramePr>
        <p:xfrm>
          <a:off x="683568" y="1556792"/>
          <a:ext cx="7920880" cy="4508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63803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EBF Document" ma:contentTypeID="0x0101004BE274EDB6DB4922B212C2A6A2929FFF008102B38F62534F48BCC5813BAEF41C1A" ma:contentTypeVersion="13" ma:contentTypeDescription="Create a new document." ma:contentTypeScope="" ma:versionID="28ea51e0914b4a56fb086677de88d229">
  <xsd:schema xmlns:xsd="http://www.w3.org/2001/XMLSchema" xmlns:xs="http://www.w3.org/2001/XMLSchema" xmlns:p="http://schemas.microsoft.com/office/2006/metadata/properties" xmlns:ns2="8b76e640-9ff4-4d3b-a80d-ae743ace85eb" targetNamespace="http://schemas.microsoft.com/office/2006/metadata/properties" ma:root="true" ma:fieldsID="4ee2c8f01523db21b62f778de683bc6e" ns2:_="">
    <xsd:import namespace="8b76e640-9ff4-4d3b-a80d-ae743ace85eb"/>
    <xsd:element name="properties">
      <xsd:complexType>
        <xsd:sequence>
          <xsd:element name="documentManagement">
            <xsd:complexType>
              <xsd:all>
                <xsd:element ref="ns2:DocRef" minOccurs="0"/>
                <xsd:element ref="ns2:DocType" minOccurs="0"/>
                <xsd:element ref="ns2:DocSource" minOccurs="0"/>
                <xsd:element ref="ns2:ReviewURL" minOccurs="0"/>
                <xsd:element ref="ns2:OriginalDocUrl" minOccurs="0"/>
                <xsd:element ref="ns2:DocSnippet" minOccurs="0"/>
                <xsd:element ref="ns2:ReferenceVersion" minOccurs="0"/>
                <xsd:element ref="ns2:ReferenceFile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76e640-9ff4-4d3b-a80d-ae743ace85eb" elementFormDefault="qualified">
    <xsd:import namespace="http://schemas.microsoft.com/office/2006/documentManagement/types"/>
    <xsd:import namespace="http://schemas.microsoft.com/office/infopath/2007/PartnerControls"/>
    <xsd:element name="DocRef" ma:index="8" nillable="true" ma:displayName="Document Ref" ma:internalName="DocRef" ma:readOnly="false">
      <xsd:simpleType>
        <xsd:restriction base="dms:Text"/>
      </xsd:simpleType>
    </xsd:element>
    <xsd:element name="DocType" ma:index="9" nillable="true" ma:displayName="Document Type" ma:internalName="DocType" ma:readOnly="false">
      <xsd:simpleType>
        <xsd:restriction base="dms:Text"/>
      </xsd:simpleType>
    </xsd:element>
    <xsd:element name="DocSource" ma:index="10" nillable="true" ma:displayName="Document Source" ma:format="Dropdown" ma:internalName="DocSource">
      <xsd:simpleType>
        <xsd:restriction base="dms:Choice">
          <xsd:enumeration value="Internal"/>
          <xsd:enumeration value="External"/>
          <xsd:enumeration value="External without reference"/>
        </xsd:restriction>
      </xsd:simpleType>
    </xsd:element>
    <xsd:element name="ReviewURL" ma:index="11" nillable="true" ma:displayName="Review Location" ma:internalName="ReviewUR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OriginalDocUrl" ma:index="12" nillable="true" ma:displayName="Original Document Location" ma:internalName="OriginalDocUr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DocSnippet" ma:index="13" nillable="true" ma:displayName="Snippet" ma:format="Dropdown" ma:internalName="DocSnippet">
      <xsd:simpleType>
        <xsd:restriction base="dms:Choice">
          <xsd:enumeration value="Agenda"/>
          <xsd:enumeration value="Agenda Item"/>
          <xsd:enumeration value="Blank"/>
          <xsd:enumeration value="Letter"/>
          <xsd:enumeration value="Chief Executive Letter"/>
          <xsd:enumeration value="ExCo Chair Letter"/>
          <xsd:enumeration value="Fax"/>
          <xsd:enumeration value="Letter President"/>
          <xsd:enumeration value="Master Document"/>
          <xsd:enumeration value="Memo"/>
          <xsd:enumeration value="Minutes"/>
          <xsd:enumeration value="Press Release"/>
          <xsd:enumeration value="Public Document"/>
          <xsd:enumeration value="Statement"/>
          <xsd:enumeration value="TWG Template"/>
        </xsd:restriction>
      </xsd:simpleType>
    </xsd:element>
    <xsd:element name="ReferenceVersion" ma:index="14" nillable="true" ma:displayName="Reference Version" ma:internalName="ReferenceVersion" ma:readOnly="false">
      <xsd:simpleType>
        <xsd:restriction base="dms:Text"/>
      </xsd:simpleType>
    </xsd:element>
    <xsd:element name="ReferenceFileID" ma:index="15" nillable="true" ma:displayName="Reference File ID" ma:internalName="ReferenceFileID" ma:readOnly="false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ferenceFileID xmlns="8b76e640-9ff4-4d3b-a80d-ae743ace85eb" xsi:nil="true"/>
    <DocRef xmlns="8b76e640-9ff4-4d3b-a80d-ae743ace85eb">EBF_018811</DocRef>
    <DocSnippet xmlns="8b76e640-9ff4-4d3b-a80d-ae743ace85eb" xsi:nil="true"/>
    <ReferenceVersion xmlns="8b76e640-9ff4-4d3b-a80d-ae743ace85eb" xsi:nil="true"/>
    <DocSource xmlns="8b76e640-9ff4-4d3b-a80d-ae743ace85eb">Internal</DocSource>
    <ReviewURL xmlns="8b76e640-9ff4-4d3b-a80d-ae743ace85eb">
      <Url xsi:nil="true"/>
      <Description xsi:nil="true"/>
    </ReviewURL>
    <DocType xmlns="8b76e640-9ff4-4d3b-a80d-ae743ace85eb" xsi:nil="true"/>
    <OriginalDocUrl xmlns="8b76e640-9ff4-4d3b-a80d-ae743ace85eb">
      <Url xsi:nil="true"/>
      <Description xsi:nil="true"/>
    </OriginalDocUrl>
  </documentManagement>
</p:properties>
</file>

<file path=customXml/itemProps1.xml><?xml version="1.0" encoding="utf-8"?>
<ds:datastoreItem xmlns:ds="http://schemas.openxmlformats.org/officeDocument/2006/customXml" ds:itemID="{EE603116-88C5-4B85-9485-A7125CCB370A}"/>
</file>

<file path=customXml/itemProps2.xml><?xml version="1.0" encoding="utf-8"?>
<ds:datastoreItem xmlns:ds="http://schemas.openxmlformats.org/officeDocument/2006/customXml" ds:itemID="{E860BBD5-B256-4498-9832-E83A06A11AF0}"/>
</file>

<file path=customXml/itemProps3.xml><?xml version="1.0" encoding="utf-8"?>
<ds:datastoreItem xmlns:ds="http://schemas.openxmlformats.org/officeDocument/2006/customXml" ds:itemID="{DAE26FF9-6239-47A7-9452-9AE963226B95}"/>
</file>

<file path=docProps/app.xml><?xml version="1.0" encoding="utf-8"?>
<Properties xmlns="http://schemas.openxmlformats.org/officeDocument/2006/extended-properties" xmlns:vt="http://schemas.openxmlformats.org/officeDocument/2006/docPropsVTypes">
  <TotalTime>3520</TotalTime>
  <Words>779</Words>
  <Application>Microsoft Office PowerPoint</Application>
  <PresentationFormat>On-screen Show (4:3)</PresentationFormat>
  <Paragraphs>160</Paragraphs>
  <Slides>19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Verdana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Tsveta Georgieva</cp:lastModifiedBy>
  <cp:revision>292</cp:revision>
  <cp:lastPrinted>2015-08-14T09:00:13Z</cp:lastPrinted>
  <dcterms:created xsi:type="dcterms:W3CDTF">2011-10-28T10:25:18Z</dcterms:created>
  <dcterms:modified xsi:type="dcterms:W3CDTF">2015-12-15T15:03:57Z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0x0101004BE274EDB6DB4922B212C2A6A2929FFF008102B38F62534F48BCC5813BAEF41C1A</vt:lpwstr>
  </property>
</Properties>
</file>